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7" r:id="rId24"/>
    <p:sldId id="278" r:id="rId25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D1D1D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D1D1D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D1D1D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D1D1D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D1D1D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D1D1D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D1D1D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D1D1D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1D1D1D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1D1D1D"/>
        </a:fontRef>
        <a:srgbClr val="1D1D1D"/>
      </a:tcTxStyle>
      <a:tcStyle>
        <a:tcBdr>
          <a:left>
            <a:ln w="12700" cap="flat">
              <a:solidFill>
                <a:srgbClr val="F5F8FF"/>
              </a:solidFill>
              <a:prstDash val="solid"/>
              <a:round/>
            </a:ln>
          </a:left>
          <a:right>
            <a:ln w="12700" cap="flat">
              <a:solidFill>
                <a:srgbClr val="F5F8FF"/>
              </a:solidFill>
              <a:prstDash val="solid"/>
              <a:round/>
            </a:ln>
          </a:right>
          <a:top>
            <a:ln w="12700" cap="flat">
              <a:solidFill>
                <a:srgbClr val="F5F8FF"/>
              </a:solidFill>
              <a:prstDash val="solid"/>
              <a:round/>
            </a:ln>
          </a:top>
          <a:bottom>
            <a:ln w="12700" cap="flat">
              <a:solidFill>
                <a:srgbClr val="F5F8FF"/>
              </a:solidFill>
              <a:prstDash val="solid"/>
              <a:round/>
            </a:ln>
          </a:bottom>
          <a:insideH>
            <a:ln w="12700" cap="flat">
              <a:solidFill>
                <a:srgbClr val="F5F8FF"/>
              </a:solidFill>
              <a:prstDash val="solid"/>
              <a:round/>
            </a:ln>
          </a:insideH>
          <a:insideV>
            <a:ln w="12700" cap="flat">
              <a:solidFill>
                <a:srgbClr val="F5F8FF"/>
              </a:solidFill>
              <a:prstDash val="solid"/>
              <a:round/>
            </a:ln>
          </a:insideV>
        </a:tcBdr>
        <a:fill>
          <a:solidFill>
            <a:srgbClr val="D8CAEF"/>
          </a:solidFill>
        </a:fill>
      </a:tcStyle>
    </a:wholeTbl>
    <a:band2H>
      <a:tcTxStyle/>
      <a:tcStyle>
        <a:tcBdr/>
        <a:fill>
          <a:solidFill>
            <a:srgbClr val="ECE6F7"/>
          </a:solidFill>
        </a:fill>
      </a:tcStyle>
    </a:band2H>
    <a:firstCol>
      <a:tcTxStyle b="on" i="off">
        <a:fontRef idx="minor">
          <a:srgbClr val="F5F8FF"/>
        </a:fontRef>
        <a:srgbClr val="F5F8FF"/>
      </a:tcTxStyle>
      <a:tcStyle>
        <a:tcBdr>
          <a:left>
            <a:ln w="12700" cap="flat">
              <a:solidFill>
                <a:srgbClr val="F5F8FF"/>
              </a:solidFill>
              <a:prstDash val="solid"/>
              <a:round/>
            </a:ln>
          </a:left>
          <a:right>
            <a:ln w="12700" cap="flat">
              <a:solidFill>
                <a:srgbClr val="F5F8FF"/>
              </a:solidFill>
              <a:prstDash val="solid"/>
              <a:round/>
            </a:ln>
          </a:right>
          <a:top>
            <a:ln w="12700" cap="flat">
              <a:solidFill>
                <a:srgbClr val="F5F8FF"/>
              </a:solidFill>
              <a:prstDash val="solid"/>
              <a:round/>
            </a:ln>
          </a:top>
          <a:bottom>
            <a:ln w="12700" cap="flat">
              <a:solidFill>
                <a:srgbClr val="F5F8FF"/>
              </a:solidFill>
              <a:prstDash val="solid"/>
              <a:round/>
            </a:ln>
          </a:bottom>
          <a:insideH>
            <a:ln w="12700" cap="flat">
              <a:solidFill>
                <a:srgbClr val="F5F8FF"/>
              </a:solidFill>
              <a:prstDash val="solid"/>
              <a:round/>
            </a:ln>
          </a:insideH>
          <a:insideV>
            <a:ln w="12700" cap="flat">
              <a:solidFill>
                <a:srgbClr val="F5F8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5F8FF"/>
        </a:fontRef>
        <a:srgbClr val="F5F8FF"/>
      </a:tcTxStyle>
      <a:tcStyle>
        <a:tcBdr>
          <a:left>
            <a:ln w="12700" cap="flat">
              <a:solidFill>
                <a:srgbClr val="F5F8FF"/>
              </a:solidFill>
              <a:prstDash val="solid"/>
              <a:round/>
            </a:ln>
          </a:left>
          <a:right>
            <a:ln w="12700" cap="flat">
              <a:solidFill>
                <a:srgbClr val="F5F8FF"/>
              </a:solidFill>
              <a:prstDash val="solid"/>
              <a:round/>
            </a:ln>
          </a:right>
          <a:top>
            <a:ln w="38100" cap="flat">
              <a:solidFill>
                <a:srgbClr val="F5F8FF"/>
              </a:solidFill>
              <a:prstDash val="solid"/>
              <a:round/>
            </a:ln>
          </a:top>
          <a:bottom>
            <a:ln w="12700" cap="flat">
              <a:solidFill>
                <a:srgbClr val="F5F8FF"/>
              </a:solidFill>
              <a:prstDash val="solid"/>
              <a:round/>
            </a:ln>
          </a:bottom>
          <a:insideH>
            <a:ln w="12700" cap="flat">
              <a:solidFill>
                <a:srgbClr val="F5F8FF"/>
              </a:solidFill>
              <a:prstDash val="solid"/>
              <a:round/>
            </a:ln>
          </a:insideH>
          <a:insideV>
            <a:ln w="12700" cap="flat">
              <a:solidFill>
                <a:srgbClr val="F5F8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5F8FF"/>
        </a:fontRef>
        <a:srgbClr val="F5F8FF"/>
      </a:tcTxStyle>
      <a:tcStyle>
        <a:tcBdr>
          <a:left>
            <a:ln w="12700" cap="flat">
              <a:solidFill>
                <a:srgbClr val="F5F8FF"/>
              </a:solidFill>
              <a:prstDash val="solid"/>
              <a:round/>
            </a:ln>
          </a:left>
          <a:right>
            <a:ln w="12700" cap="flat">
              <a:solidFill>
                <a:srgbClr val="F5F8FF"/>
              </a:solidFill>
              <a:prstDash val="solid"/>
              <a:round/>
            </a:ln>
          </a:right>
          <a:top>
            <a:ln w="12700" cap="flat">
              <a:solidFill>
                <a:srgbClr val="F5F8FF"/>
              </a:solidFill>
              <a:prstDash val="solid"/>
              <a:round/>
            </a:ln>
          </a:top>
          <a:bottom>
            <a:ln w="38100" cap="flat">
              <a:solidFill>
                <a:srgbClr val="F5F8FF"/>
              </a:solidFill>
              <a:prstDash val="solid"/>
              <a:round/>
            </a:ln>
          </a:bottom>
          <a:insideH>
            <a:ln w="12700" cap="flat">
              <a:solidFill>
                <a:srgbClr val="F5F8FF"/>
              </a:solidFill>
              <a:prstDash val="solid"/>
              <a:round/>
            </a:ln>
          </a:insideH>
          <a:insideV>
            <a:ln w="12700" cap="flat">
              <a:solidFill>
                <a:srgbClr val="F5F8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1D1D1D"/>
        </a:fontRef>
        <a:srgbClr val="1D1D1D"/>
      </a:tcTxStyle>
      <a:tcStyle>
        <a:tcBdr>
          <a:left>
            <a:ln w="12700" cap="flat">
              <a:solidFill>
                <a:srgbClr val="F5F8FF"/>
              </a:solidFill>
              <a:prstDash val="solid"/>
              <a:round/>
            </a:ln>
          </a:left>
          <a:right>
            <a:ln w="12700" cap="flat">
              <a:solidFill>
                <a:srgbClr val="F5F8FF"/>
              </a:solidFill>
              <a:prstDash val="solid"/>
              <a:round/>
            </a:ln>
          </a:right>
          <a:top>
            <a:ln w="12700" cap="flat">
              <a:solidFill>
                <a:srgbClr val="F5F8FF"/>
              </a:solidFill>
              <a:prstDash val="solid"/>
              <a:round/>
            </a:ln>
          </a:top>
          <a:bottom>
            <a:ln w="12700" cap="flat">
              <a:solidFill>
                <a:srgbClr val="F5F8FF"/>
              </a:solidFill>
              <a:prstDash val="solid"/>
              <a:round/>
            </a:ln>
          </a:bottom>
          <a:insideH>
            <a:ln w="12700" cap="flat">
              <a:solidFill>
                <a:srgbClr val="F5F8FF"/>
              </a:solidFill>
              <a:prstDash val="solid"/>
              <a:round/>
            </a:ln>
          </a:insideH>
          <a:insideV>
            <a:ln w="12700" cap="flat">
              <a:solidFill>
                <a:srgbClr val="F5F8FF"/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F5F8FF"/>
        </a:fontRef>
        <a:srgbClr val="F5F8FF"/>
      </a:tcTxStyle>
      <a:tcStyle>
        <a:tcBdr>
          <a:left>
            <a:ln w="12700" cap="flat">
              <a:solidFill>
                <a:srgbClr val="F5F8FF"/>
              </a:solidFill>
              <a:prstDash val="solid"/>
              <a:round/>
            </a:ln>
          </a:left>
          <a:right>
            <a:ln w="12700" cap="flat">
              <a:solidFill>
                <a:srgbClr val="F5F8FF"/>
              </a:solidFill>
              <a:prstDash val="solid"/>
              <a:round/>
            </a:ln>
          </a:right>
          <a:top>
            <a:ln w="12700" cap="flat">
              <a:solidFill>
                <a:srgbClr val="F5F8FF"/>
              </a:solidFill>
              <a:prstDash val="solid"/>
              <a:round/>
            </a:ln>
          </a:top>
          <a:bottom>
            <a:ln w="12700" cap="flat">
              <a:solidFill>
                <a:srgbClr val="F5F8FF"/>
              </a:solidFill>
              <a:prstDash val="solid"/>
              <a:round/>
            </a:ln>
          </a:bottom>
          <a:insideH>
            <a:ln w="12700" cap="flat">
              <a:solidFill>
                <a:srgbClr val="F5F8FF"/>
              </a:solidFill>
              <a:prstDash val="solid"/>
              <a:round/>
            </a:ln>
          </a:insideH>
          <a:insideV>
            <a:ln w="12700" cap="flat">
              <a:solidFill>
                <a:srgbClr val="F5F8FF"/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rgbClr val="F5F8FF"/>
        </a:fontRef>
        <a:srgbClr val="F5F8FF"/>
      </a:tcTxStyle>
      <a:tcStyle>
        <a:tcBdr>
          <a:left>
            <a:ln w="12700" cap="flat">
              <a:solidFill>
                <a:srgbClr val="F5F8FF"/>
              </a:solidFill>
              <a:prstDash val="solid"/>
              <a:round/>
            </a:ln>
          </a:left>
          <a:right>
            <a:ln w="12700" cap="flat">
              <a:solidFill>
                <a:srgbClr val="F5F8FF"/>
              </a:solidFill>
              <a:prstDash val="solid"/>
              <a:round/>
            </a:ln>
          </a:right>
          <a:top>
            <a:ln w="38100" cap="flat">
              <a:solidFill>
                <a:srgbClr val="F5F8FF"/>
              </a:solidFill>
              <a:prstDash val="solid"/>
              <a:round/>
            </a:ln>
          </a:top>
          <a:bottom>
            <a:ln w="12700" cap="flat">
              <a:solidFill>
                <a:srgbClr val="F5F8FF"/>
              </a:solidFill>
              <a:prstDash val="solid"/>
              <a:round/>
            </a:ln>
          </a:bottom>
          <a:insideH>
            <a:ln w="12700" cap="flat">
              <a:solidFill>
                <a:srgbClr val="F5F8FF"/>
              </a:solidFill>
              <a:prstDash val="solid"/>
              <a:round/>
            </a:ln>
          </a:insideH>
          <a:insideV>
            <a:ln w="12700" cap="flat">
              <a:solidFill>
                <a:srgbClr val="F5F8FF"/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rgbClr val="F5F8FF"/>
        </a:fontRef>
        <a:srgbClr val="F5F8FF"/>
      </a:tcTxStyle>
      <a:tcStyle>
        <a:tcBdr>
          <a:left>
            <a:ln w="12700" cap="flat">
              <a:solidFill>
                <a:srgbClr val="F5F8FF"/>
              </a:solidFill>
              <a:prstDash val="solid"/>
              <a:round/>
            </a:ln>
          </a:left>
          <a:right>
            <a:ln w="12700" cap="flat">
              <a:solidFill>
                <a:srgbClr val="F5F8FF"/>
              </a:solidFill>
              <a:prstDash val="solid"/>
              <a:round/>
            </a:ln>
          </a:right>
          <a:top>
            <a:ln w="12700" cap="flat">
              <a:solidFill>
                <a:srgbClr val="F5F8FF"/>
              </a:solidFill>
              <a:prstDash val="solid"/>
              <a:round/>
            </a:ln>
          </a:top>
          <a:bottom>
            <a:ln w="38100" cap="flat">
              <a:solidFill>
                <a:srgbClr val="F5F8FF"/>
              </a:solidFill>
              <a:prstDash val="solid"/>
              <a:round/>
            </a:ln>
          </a:bottom>
          <a:insideH>
            <a:ln w="12700" cap="flat">
              <a:solidFill>
                <a:srgbClr val="F5F8FF"/>
              </a:solidFill>
              <a:prstDash val="solid"/>
              <a:round/>
            </a:ln>
          </a:insideH>
          <a:insideV>
            <a:ln w="12700" cap="flat">
              <a:solidFill>
                <a:srgbClr val="F5F8FF"/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1D1D1D"/>
        </a:fontRef>
        <a:srgbClr val="1D1D1D"/>
      </a:tcTxStyle>
      <a:tcStyle>
        <a:tcBdr>
          <a:left>
            <a:ln w="12700" cap="flat">
              <a:solidFill>
                <a:srgbClr val="F5F8FF"/>
              </a:solidFill>
              <a:prstDash val="solid"/>
              <a:round/>
            </a:ln>
          </a:left>
          <a:right>
            <a:ln w="12700" cap="flat">
              <a:solidFill>
                <a:srgbClr val="F5F8FF"/>
              </a:solidFill>
              <a:prstDash val="solid"/>
              <a:round/>
            </a:ln>
          </a:right>
          <a:top>
            <a:ln w="12700" cap="flat">
              <a:solidFill>
                <a:srgbClr val="F5F8FF"/>
              </a:solidFill>
              <a:prstDash val="solid"/>
              <a:round/>
            </a:ln>
          </a:top>
          <a:bottom>
            <a:ln w="12700" cap="flat">
              <a:solidFill>
                <a:srgbClr val="F5F8FF"/>
              </a:solidFill>
              <a:prstDash val="solid"/>
              <a:round/>
            </a:ln>
          </a:bottom>
          <a:insideH>
            <a:ln w="12700" cap="flat">
              <a:solidFill>
                <a:srgbClr val="F5F8FF"/>
              </a:solidFill>
              <a:prstDash val="solid"/>
              <a:round/>
            </a:ln>
          </a:insideH>
          <a:insideV>
            <a:ln w="12700" cap="flat">
              <a:solidFill>
                <a:srgbClr val="F5F8FF"/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F5F8FF"/>
        </a:fontRef>
        <a:srgbClr val="F5F8FF"/>
      </a:tcTxStyle>
      <a:tcStyle>
        <a:tcBdr>
          <a:left>
            <a:ln w="12700" cap="flat">
              <a:solidFill>
                <a:srgbClr val="F5F8FF"/>
              </a:solidFill>
              <a:prstDash val="solid"/>
              <a:round/>
            </a:ln>
          </a:left>
          <a:right>
            <a:ln w="12700" cap="flat">
              <a:solidFill>
                <a:srgbClr val="F5F8FF"/>
              </a:solidFill>
              <a:prstDash val="solid"/>
              <a:round/>
            </a:ln>
          </a:right>
          <a:top>
            <a:ln w="12700" cap="flat">
              <a:solidFill>
                <a:srgbClr val="F5F8FF"/>
              </a:solidFill>
              <a:prstDash val="solid"/>
              <a:round/>
            </a:ln>
          </a:top>
          <a:bottom>
            <a:ln w="12700" cap="flat">
              <a:solidFill>
                <a:srgbClr val="F5F8FF"/>
              </a:solidFill>
              <a:prstDash val="solid"/>
              <a:round/>
            </a:ln>
          </a:bottom>
          <a:insideH>
            <a:ln w="12700" cap="flat">
              <a:solidFill>
                <a:srgbClr val="F5F8FF"/>
              </a:solidFill>
              <a:prstDash val="solid"/>
              <a:round/>
            </a:ln>
          </a:insideH>
          <a:insideV>
            <a:ln w="12700" cap="flat">
              <a:solidFill>
                <a:srgbClr val="F5F8FF"/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rgbClr val="F5F8FF"/>
        </a:fontRef>
        <a:srgbClr val="F5F8FF"/>
      </a:tcTxStyle>
      <a:tcStyle>
        <a:tcBdr>
          <a:left>
            <a:ln w="12700" cap="flat">
              <a:solidFill>
                <a:srgbClr val="F5F8FF"/>
              </a:solidFill>
              <a:prstDash val="solid"/>
              <a:round/>
            </a:ln>
          </a:left>
          <a:right>
            <a:ln w="12700" cap="flat">
              <a:solidFill>
                <a:srgbClr val="F5F8FF"/>
              </a:solidFill>
              <a:prstDash val="solid"/>
              <a:round/>
            </a:ln>
          </a:right>
          <a:top>
            <a:ln w="38100" cap="flat">
              <a:solidFill>
                <a:srgbClr val="F5F8FF"/>
              </a:solidFill>
              <a:prstDash val="solid"/>
              <a:round/>
            </a:ln>
          </a:top>
          <a:bottom>
            <a:ln w="12700" cap="flat">
              <a:solidFill>
                <a:srgbClr val="F5F8FF"/>
              </a:solidFill>
              <a:prstDash val="solid"/>
              <a:round/>
            </a:ln>
          </a:bottom>
          <a:insideH>
            <a:ln w="12700" cap="flat">
              <a:solidFill>
                <a:srgbClr val="F5F8FF"/>
              </a:solidFill>
              <a:prstDash val="solid"/>
              <a:round/>
            </a:ln>
          </a:insideH>
          <a:insideV>
            <a:ln w="12700" cap="flat">
              <a:solidFill>
                <a:srgbClr val="F5F8FF"/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rgbClr val="F5F8FF"/>
        </a:fontRef>
        <a:srgbClr val="F5F8FF"/>
      </a:tcTxStyle>
      <a:tcStyle>
        <a:tcBdr>
          <a:left>
            <a:ln w="12700" cap="flat">
              <a:solidFill>
                <a:srgbClr val="F5F8FF"/>
              </a:solidFill>
              <a:prstDash val="solid"/>
              <a:round/>
            </a:ln>
          </a:left>
          <a:right>
            <a:ln w="12700" cap="flat">
              <a:solidFill>
                <a:srgbClr val="F5F8FF"/>
              </a:solidFill>
              <a:prstDash val="solid"/>
              <a:round/>
            </a:ln>
          </a:right>
          <a:top>
            <a:ln w="12700" cap="flat">
              <a:solidFill>
                <a:srgbClr val="F5F8FF"/>
              </a:solidFill>
              <a:prstDash val="solid"/>
              <a:round/>
            </a:ln>
          </a:top>
          <a:bottom>
            <a:ln w="38100" cap="flat">
              <a:solidFill>
                <a:srgbClr val="F5F8FF"/>
              </a:solidFill>
              <a:prstDash val="solid"/>
              <a:round/>
            </a:ln>
          </a:bottom>
          <a:insideH>
            <a:ln w="12700" cap="flat">
              <a:solidFill>
                <a:srgbClr val="F5F8FF"/>
              </a:solidFill>
              <a:prstDash val="solid"/>
              <a:round/>
            </a:ln>
          </a:insideH>
          <a:insideV>
            <a:ln w="12700" cap="flat">
              <a:solidFill>
                <a:srgbClr val="F5F8FF"/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1D1D1D"/>
        </a:fontRef>
        <a:srgbClr val="1D1D1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5F8FF"/>
          </a:solidFill>
        </a:fill>
      </a:tcStyle>
    </a:band2H>
    <a:firstCol>
      <a:tcTxStyle b="on" i="off">
        <a:fontRef idx="minor">
          <a:srgbClr val="F5F8FF"/>
        </a:fontRef>
        <a:srgbClr val="F5F8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1D1D1D"/>
        </a:fontRef>
        <a:srgbClr val="1D1D1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1D1D1D"/>
              </a:solidFill>
              <a:prstDash val="solid"/>
              <a:round/>
            </a:ln>
          </a:top>
          <a:bottom>
            <a:ln w="25400" cap="flat">
              <a:solidFill>
                <a:srgbClr val="1D1D1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5F8FF"/>
          </a:solidFill>
        </a:fill>
      </a:tcStyle>
    </a:lastRow>
    <a:firstRow>
      <a:tcTxStyle b="on" i="off">
        <a:fontRef idx="minor">
          <a:srgbClr val="F5F8FF"/>
        </a:fontRef>
        <a:srgbClr val="F5F8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1D1D1D"/>
              </a:solidFill>
              <a:prstDash val="solid"/>
              <a:round/>
            </a:ln>
          </a:top>
          <a:bottom>
            <a:ln w="25400" cap="flat">
              <a:solidFill>
                <a:srgbClr val="1D1D1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1D1D1D"/>
        </a:fontRef>
        <a:srgbClr val="1D1D1D"/>
      </a:tcTxStyle>
      <a:tcStyle>
        <a:tcBdr>
          <a:left>
            <a:ln w="12700" cap="flat">
              <a:solidFill>
                <a:srgbClr val="F5F8FF"/>
              </a:solidFill>
              <a:prstDash val="solid"/>
              <a:round/>
            </a:ln>
          </a:left>
          <a:right>
            <a:ln w="12700" cap="flat">
              <a:solidFill>
                <a:srgbClr val="F5F8FF"/>
              </a:solidFill>
              <a:prstDash val="solid"/>
              <a:round/>
            </a:ln>
          </a:right>
          <a:top>
            <a:ln w="12700" cap="flat">
              <a:solidFill>
                <a:srgbClr val="F5F8FF"/>
              </a:solidFill>
              <a:prstDash val="solid"/>
              <a:round/>
            </a:ln>
          </a:top>
          <a:bottom>
            <a:ln w="12700" cap="flat">
              <a:solidFill>
                <a:srgbClr val="F5F8FF"/>
              </a:solidFill>
              <a:prstDash val="solid"/>
              <a:round/>
            </a:ln>
          </a:bottom>
          <a:insideH>
            <a:ln w="12700" cap="flat">
              <a:solidFill>
                <a:srgbClr val="F5F8FF"/>
              </a:solidFill>
              <a:prstDash val="solid"/>
              <a:round/>
            </a:ln>
          </a:insideH>
          <a:insideV>
            <a:ln w="12700" cap="flat">
              <a:solidFill>
                <a:srgbClr val="F5F8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5F8FF"/>
        </a:fontRef>
        <a:srgbClr val="F5F8FF"/>
      </a:tcTxStyle>
      <a:tcStyle>
        <a:tcBdr>
          <a:left>
            <a:ln w="12700" cap="flat">
              <a:solidFill>
                <a:srgbClr val="F5F8FF"/>
              </a:solidFill>
              <a:prstDash val="solid"/>
              <a:round/>
            </a:ln>
          </a:left>
          <a:right>
            <a:ln w="12700" cap="flat">
              <a:solidFill>
                <a:srgbClr val="F5F8FF"/>
              </a:solidFill>
              <a:prstDash val="solid"/>
              <a:round/>
            </a:ln>
          </a:right>
          <a:top>
            <a:ln w="12700" cap="flat">
              <a:solidFill>
                <a:srgbClr val="F5F8FF"/>
              </a:solidFill>
              <a:prstDash val="solid"/>
              <a:round/>
            </a:ln>
          </a:top>
          <a:bottom>
            <a:ln w="12700" cap="flat">
              <a:solidFill>
                <a:srgbClr val="F5F8FF"/>
              </a:solidFill>
              <a:prstDash val="solid"/>
              <a:round/>
            </a:ln>
          </a:bottom>
          <a:insideH>
            <a:ln w="12700" cap="flat">
              <a:solidFill>
                <a:srgbClr val="F5F8FF"/>
              </a:solidFill>
              <a:prstDash val="solid"/>
              <a:round/>
            </a:ln>
          </a:insideH>
          <a:insideV>
            <a:ln w="12700" cap="flat">
              <a:solidFill>
                <a:srgbClr val="F5F8FF"/>
              </a:solidFill>
              <a:prstDash val="solid"/>
              <a:round/>
            </a:ln>
          </a:insideV>
        </a:tcBdr>
        <a:fill>
          <a:solidFill>
            <a:srgbClr val="1D1D1D"/>
          </a:solidFill>
        </a:fill>
      </a:tcStyle>
    </a:firstCol>
    <a:lastRow>
      <a:tcTxStyle b="on" i="off">
        <a:fontRef idx="minor">
          <a:srgbClr val="F5F8FF"/>
        </a:fontRef>
        <a:srgbClr val="F5F8FF"/>
      </a:tcTxStyle>
      <a:tcStyle>
        <a:tcBdr>
          <a:left>
            <a:ln w="12700" cap="flat">
              <a:solidFill>
                <a:srgbClr val="F5F8FF"/>
              </a:solidFill>
              <a:prstDash val="solid"/>
              <a:round/>
            </a:ln>
          </a:left>
          <a:right>
            <a:ln w="12700" cap="flat">
              <a:solidFill>
                <a:srgbClr val="F5F8FF"/>
              </a:solidFill>
              <a:prstDash val="solid"/>
              <a:round/>
            </a:ln>
          </a:right>
          <a:top>
            <a:ln w="38100" cap="flat">
              <a:solidFill>
                <a:srgbClr val="F5F8FF"/>
              </a:solidFill>
              <a:prstDash val="solid"/>
              <a:round/>
            </a:ln>
          </a:top>
          <a:bottom>
            <a:ln w="12700" cap="flat">
              <a:solidFill>
                <a:srgbClr val="F5F8FF"/>
              </a:solidFill>
              <a:prstDash val="solid"/>
              <a:round/>
            </a:ln>
          </a:bottom>
          <a:insideH>
            <a:ln w="12700" cap="flat">
              <a:solidFill>
                <a:srgbClr val="F5F8FF"/>
              </a:solidFill>
              <a:prstDash val="solid"/>
              <a:round/>
            </a:ln>
          </a:insideH>
          <a:insideV>
            <a:ln w="12700" cap="flat">
              <a:solidFill>
                <a:srgbClr val="F5F8FF"/>
              </a:solidFill>
              <a:prstDash val="solid"/>
              <a:round/>
            </a:ln>
          </a:insideV>
        </a:tcBdr>
        <a:fill>
          <a:solidFill>
            <a:srgbClr val="1D1D1D"/>
          </a:solidFill>
        </a:fill>
      </a:tcStyle>
    </a:lastRow>
    <a:firstRow>
      <a:tcTxStyle b="on" i="off">
        <a:fontRef idx="minor">
          <a:srgbClr val="F5F8FF"/>
        </a:fontRef>
        <a:srgbClr val="F5F8FF"/>
      </a:tcTxStyle>
      <a:tcStyle>
        <a:tcBdr>
          <a:left>
            <a:ln w="12700" cap="flat">
              <a:solidFill>
                <a:srgbClr val="F5F8FF"/>
              </a:solidFill>
              <a:prstDash val="solid"/>
              <a:round/>
            </a:ln>
          </a:left>
          <a:right>
            <a:ln w="12700" cap="flat">
              <a:solidFill>
                <a:srgbClr val="F5F8FF"/>
              </a:solidFill>
              <a:prstDash val="solid"/>
              <a:round/>
            </a:ln>
          </a:right>
          <a:top>
            <a:ln w="12700" cap="flat">
              <a:solidFill>
                <a:srgbClr val="F5F8FF"/>
              </a:solidFill>
              <a:prstDash val="solid"/>
              <a:round/>
            </a:ln>
          </a:top>
          <a:bottom>
            <a:ln w="38100" cap="flat">
              <a:solidFill>
                <a:srgbClr val="F5F8FF"/>
              </a:solidFill>
              <a:prstDash val="solid"/>
              <a:round/>
            </a:ln>
          </a:bottom>
          <a:insideH>
            <a:ln w="12700" cap="flat">
              <a:solidFill>
                <a:srgbClr val="F5F8FF"/>
              </a:solidFill>
              <a:prstDash val="solid"/>
              <a:round/>
            </a:ln>
          </a:insideH>
          <a:insideV>
            <a:ln w="12700" cap="flat">
              <a:solidFill>
                <a:srgbClr val="F5F8FF"/>
              </a:solidFill>
              <a:prstDash val="solid"/>
              <a:round/>
            </a:ln>
          </a:insideV>
        </a:tcBdr>
        <a:fill>
          <a:solidFill>
            <a:srgbClr val="1D1D1D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1D1D1D"/>
        </a:fontRef>
        <a:srgbClr val="1D1D1D"/>
      </a:tcTxStyle>
      <a:tcStyle>
        <a:tcBdr>
          <a:left>
            <a:ln w="12700" cap="flat">
              <a:solidFill>
                <a:srgbClr val="1D1D1D"/>
              </a:solidFill>
              <a:prstDash val="solid"/>
              <a:round/>
            </a:ln>
          </a:left>
          <a:right>
            <a:ln w="12700" cap="flat">
              <a:solidFill>
                <a:srgbClr val="1D1D1D"/>
              </a:solidFill>
              <a:prstDash val="solid"/>
              <a:round/>
            </a:ln>
          </a:right>
          <a:top>
            <a:ln w="12700" cap="flat">
              <a:solidFill>
                <a:srgbClr val="1D1D1D"/>
              </a:solidFill>
              <a:prstDash val="solid"/>
              <a:round/>
            </a:ln>
          </a:top>
          <a:bottom>
            <a:ln w="12700" cap="flat">
              <a:solidFill>
                <a:srgbClr val="1D1D1D"/>
              </a:solidFill>
              <a:prstDash val="solid"/>
              <a:round/>
            </a:ln>
          </a:bottom>
          <a:insideH>
            <a:ln w="12700" cap="flat">
              <a:solidFill>
                <a:srgbClr val="1D1D1D"/>
              </a:solidFill>
              <a:prstDash val="solid"/>
              <a:round/>
            </a:ln>
          </a:insideH>
          <a:insideV>
            <a:ln w="12700" cap="flat">
              <a:solidFill>
                <a:srgbClr val="1D1D1D"/>
              </a:solidFill>
              <a:prstDash val="solid"/>
              <a:round/>
            </a:ln>
          </a:insideV>
        </a:tcBdr>
        <a:fill>
          <a:solidFill>
            <a:srgbClr val="1D1D1D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1D1D1D"/>
        </a:fontRef>
        <a:srgbClr val="1D1D1D"/>
      </a:tcTxStyle>
      <a:tcStyle>
        <a:tcBdr>
          <a:left>
            <a:ln w="12700" cap="flat">
              <a:solidFill>
                <a:srgbClr val="1D1D1D"/>
              </a:solidFill>
              <a:prstDash val="solid"/>
              <a:round/>
            </a:ln>
          </a:left>
          <a:right>
            <a:ln w="12700" cap="flat">
              <a:solidFill>
                <a:srgbClr val="1D1D1D"/>
              </a:solidFill>
              <a:prstDash val="solid"/>
              <a:round/>
            </a:ln>
          </a:right>
          <a:top>
            <a:ln w="12700" cap="flat">
              <a:solidFill>
                <a:srgbClr val="1D1D1D"/>
              </a:solidFill>
              <a:prstDash val="solid"/>
              <a:round/>
            </a:ln>
          </a:top>
          <a:bottom>
            <a:ln w="12700" cap="flat">
              <a:solidFill>
                <a:srgbClr val="1D1D1D"/>
              </a:solidFill>
              <a:prstDash val="solid"/>
              <a:round/>
            </a:ln>
          </a:bottom>
          <a:insideH>
            <a:ln w="12700" cap="flat">
              <a:solidFill>
                <a:srgbClr val="1D1D1D"/>
              </a:solidFill>
              <a:prstDash val="solid"/>
              <a:round/>
            </a:ln>
          </a:insideH>
          <a:insideV>
            <a:ln w="12700" cap="flat">
              <a:solidFill>
                <a:srgbClr val="1D1D1D"/>
              </a:solidFill>
              <a:prstDash val="solid"/>
              <a:round/>
            </a:ln>
          </a:insideV>
        </a:tcBdr>
        <a:fill>
          <a:solidFill>
            <a:srgbClr val="1D1D1D">
              <a:alpha val="20000"/>
            </a:srgbClr>
          </a:solidFill>
        </a:fill>
      </a:tcStyle>
    </a:firstCol>
    <a:lastRow>
      <a:tcTxStyle b="on" i="off">
        <a:fontRef idx="minor">
          <a:srgbClr val="1D1D1D"/>
        </a:fontRef>
        <a:srgbClr val="1D1D1D"/>
      </a:tcTxStyle>
      <a:tcStyle>
        <a:tcBdr>
          <a:left>
            <a:ln w="12700" cap="flat">
              <a:solidFill>
                <a:srgbClr val="1D1D1D"/>
              </a:solidFill>
              <a:prstDash val="solid"/>
              <a:round/>
            </a:ln>
          </a:left>
          <a:right>
            <a:ln w="12700" cap="flat">
              <a:solidFill>
                <a:srgbClr val="1D1D1D"/>
              </a:solidFill>
              <a:prstDash val="solid"/>
              <a:round/>
            </a:ln>
          </a:right>
          <a:top>
            <a:ln w="50800" cap="flat">
              <a:solidFill>
                <a:srgbClr val="1D1D1D"/>
              </a:solidFill>
              <a:prstDash val="solid"/>
              <a:round/>
            </a:ln>
          </a:top>
          <a:bottom>
            <a:ln w="12700" cap="flat">
              <a:solidFill>
                <a:srgbClr val="1D1D1D"/>
              </a:solidFill>
              <a:prstDash val="solid"/>
              <a:round/>
            </a:ln>
          </a:bottom>
          <a:insideH>
            <a:ln w="12700" cap="flat">
              <a:solidFill>
                <a:srgbClr val="1D1D1D"/>
              </a:solidFill>
              <a:prstDash val="solid"/>
              <a:round/>
            </a:ln>
          </a:insideH>
          <a:insideV>
            <a:ln w="12700" cap="flat">
              <a:solidFill>
                <a:srgbClr val="1D1D1D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1D1D1D"/>
        </a:fontRef>
        <a:srgbClr val="1D1D1D"/>
      </a:tcTxStyle>
      <a:tcStyle>
        <a:tcBdr>
          <a:left>
            <a:ln w="12700" cap="flat">
              <a:solidFill>
                <a:srgbClr val="1D1D1D"/>
              </a:solidFill>
              <a:prstDash val="solid"/>
              <a:round/>
            </a:ln>
          </a:left>
          <a:right>
            <a:ln w="12700" cap="flat">
              <a:solidFill>
                <a:srgbClr val="1D1D1D"/>
              </a:solidFill>
              <a:prstDash val="solid"/>
              <a:round/>
            </a:ln>
          </a:right>
          <a:top>
            <a:ln w="12700" cap="flat">
              <a:solidFill>
                <a:srgbClr val="1D1D1D"/>
              </a:solidFill>
              <a:prstDash val="solid"/>
              <a:round/>
            </a:ln>
          </a:top>
          <a:bottom>
            <a:ln w="25400" cap="flat">
              <a:solidFill>
                <a:srgbClr val="1D1D1D"/>
              </a:solidFill>
              <a:prstDash val="solid"/>
              <a:round/>
            </a:ln>
          </a:bottom>
          <a:insideH>
            <a:ln w="12700" cap="flat">
              <a:solidFill>
                <a:srgbClr val="1D1D1D"/>
              </a:solidFill>
              <a:prstDash val="solid"/>
              <a:round/>
            </a:ln>
          </a:insideH>
          <a:insideV>
            <a:ln w="12700" cap="flat">
              <a:solidFill>
                <a:srgbClr val="1D1D1D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68" autoAdjust="0"/>
  </p:normalViewPr>
  <p:slideViewPr>
    <p:cSldViewPr snapToGrid="0">
      <p:cViewPr>
        <p:scale>
          <a:sx n="100" d="100"/>
          <a:sy n="100" d="100"/>
        </p:scale>
        <p:origin x="2124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8" name="Shape 7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Hi </a:t>
            </a:r>
            <a:r>
              <a:rPr lang="en-IN" dirty="0" err="1"/>
              <a:t>Guyzz</a:t>
            </a:r>
            <a:r>
              <a:rPr lang="en-IN" dirty="0"/>
              <a:t> </a:t>
            </a:r>
            <a:r>
              <a:rPr lang="en-IN" dirty="0" err="1"/>
              <a:t>Iam</a:t>
            </a:r>
            <a:r>
              <a:rPr lang="en-IN" dirty="0"/>
              <a:t> Pratham Rasal from CS 4</a:t>
            </a:r>
            <a:r>
              <a:rPr lang="en-IN" baseline="30000" dirty="0"/>
              <a:t>th</a:t>
            </a:r>
            <a:r>
              <a:rPr lang="en-IN" dirty="0"/>
              <a:t> Year. I’ve been working in the industry from last two years building startup working for startups, Currently being a founding member and Technical Head @ </a:t>
            </a:r>
            <a:r>
              <a:rPr lang="en-IN" dirty="0" err="1"/>
              <a:t>Agrivision</a:t>
            </a:r>
            <a:r>
              <a:rPr lang="en-IN" dirty="0"/>
              <a:t> 4U which now cross the valuation of 10Cr. There are various experience I can share with u </a:t>
            </a:r>
            <a:r>
              <a:rPr lang="en-IN" dirty="0" err="1"/>
              <a:t>guyz</a:t>
            </a:r>
            <a:r>
              <a:rPr lang="en-IN" dirty="0"/>
              <a:t> about hackathons I have won how to </a:t>
            </a:r>
            <a:r>
              <a:rPr lang="en-IN" dirty="0" err="1"/>
              <a:t>acqire</a:t>
            </a:r>
            <a:r>
              <a:rPr lang="en-IN" dirty="0"/>
              <a:t> experience and how to not do what everyone is doing..</a:t>
            </a:r>
          </a:p>
        </p:txBody>
      </p:sp>
    </p:spTree>
    <p:extLst>
      <p:ext uri="{BB962C8B-B14F-4D97-AF65-F5344CB8AC3E}">
        <p14:creationId xmlns:p14="http://schemas.microsoft.com/office/powerpoint/2010/main" val="68932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9;p2"/>
          <p:cNvGrpSpPr/>
          <p:nvPr/>
        </p:nvGrpSpPr>
        <p:grpSpPr>
          <a:xfrm>
            <a:off x="-3255181" y="-2761616"/>
            <a:ext cx="10039931" cy="6731970"/>
            <a:chOff x="0" y="0"/>
            <a:chExt cx="10039930" cy="6731968"/>
          </a:xfrm>
        </p:grpSpPr>
        <p:grpSp>
          <p:nvGrpSpPr>
            <p:cNvPr id="98" name="Google Shape;10;p2"/>
            <p:cNvGrpSpPr/>
            <p:nvPr/>
          </p:nvGrpSpPr>
          <p:grpSpPr>
            <a:xfrm>
              <a:off x="-1" y="0"/>
              <a:ext cx="6564372" cy="6731970"/>
              <a:chOff x="0" y="0"/>
              <a:chExt cx="6564370" cy="6731968"/>
            </a:xfrm>
          </p:grpSpPr>
          <p:sp>
            <p:nvSpPr>
              <p:cNvPr id="96" name="Google Shape;11;p2"/>
              <p:cNvSpPr/>
              <p:nvPr/>
            </p:nvSpPr>
            <p:spPr>
              <a:xfrm rot="10221727">
                <a:off x="2121658" y="2039582"/>
                <a:ext cx="3045482" cy="26373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7" y="0"/>
                    </a:moveTo>
                    <a:lnTo>
                      <a:pt x="0" y="10796"/>
                    </a:lnTo>
                    <a:lnTo>
                      <a:pt x="5397" y="21600"/>
                    </a:lnTo>
                    <a:lnTo>
                      <a:pt x="16203" y="21600"/>
                    </a:lnTo>
                    <a:lnTo>
                      <a:pt x="21600" y="10796"/>
                    </a:lnTo>
                    <a:lnTo>
                      <a:pt x="1620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chemeClr val="accent3">
                      <a:lumOff val="44000"/>
                      <a:alpha val="0"/>
                    </a:schemeClr>
                  </a:gs>
                  <a:gs pos="100000">
                    <a:srgbClr val="0C0A9E">
                      <a:alpha val="50195"/>
                    </a:srgbClr>
                  </a:gs>
                </a:gsLst>
                <a:lin ang="2700006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pic>
            <p:nvPicPr>
              <p:cNvPr id="97" name="Google Shape;12;p2" descr="Google Shape;12;p2"/>
              <p:cNvPicPr>
                <a:picLocks noChangeAspect="1"/>
              </p:cNvPicPr>
              <p:nvPr/>
            </p:nvPicPr>
            <p:blipFill>
              <a:blip r:embed="rId2"/>
              <a:srcRect t="17657" b="17663"/>
              <a:stretch>
                <a:fillRect/>
              </a:stretch>
            </p:blipFill>
            <p:spPr>
              <a:xfrm rot="13821745">
                <a:off x="604345" y="1322193"/>
                <a:ext cx="5355680" cy="40875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99" name="Google Shape;13;p2"/>
            <p:cNvSpPr/>
            <p:nvPr/>
          </p:nvSpPr>
          <p:spPr>
            <a:xfrm>
              <a:off x="2813457" y="2421889"/>
              <a:ext cx="1421048" cy="2833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7" y="0"/>
                  </a:moveTo>
                  <a:lnTo>
                    <a:pt x="15853" y="2811"/>
                  </a:lnTo>
                  <a:lnTo>
                    <a:pt x="15825" y="2830"/>
                  </a:lnTo>
                  <a:lnTo>
                    <a:pt x="15825" y="10209"/>
                  </a:lnTo>
                  <a:lnTo>
                    <a:pt x="9433" y="13420"/>
                  </a:lnTo>
                  <a:lnTo>
                    <a:pt x="9404" y="13430"/>
                  </a:lnTo>
                  <a:lnTo>
                    <a:pt x="9404" y="18908"/>
                  </a:lnTo>
                  <a:lnTo>
                    <a:pt x="5994" y="20623"/>
                  </a:lnTo>
                  <a:lnTo>
                    <a:pt x="0" y="20623"/>
                  </a:lnTo>
                  <a:lnTo>
                    <a:pt x="0" y="21600"/>
                  </a:lnTo>
                  <a:lnTo>
                    <a:pt x="199" y="21600"/>
                  </a:lnTo>
                  <a:lnTo>
                    <a:pt x="199" y="20719"/>
                  </a:lnTo>
                  <a:lnTo>
                    <a:pt x="6079" y="20719"/>
                  </a:lnTo>
                  <a:lnTo>
                    <a:pt x="9594" y="18951"/>
                  </a:lnTo>
                  <a:lnTo>
                    <a:pt x="9594" y="13473"/>
                  </a:lnTo>
                  <a:lnTo>
                    <a:pt x="15996" y="10262"/>
                  </a:lnTo>
                  <a:lnTo>
                    <a:pt x="16015" y="10252"/>
                  </a:lnTo>
                  <a:lnTo>
                    <a:pt x="16015" y="2873"/>
                  </a:lnTo>
                  <a:lnTo>
                    <a:pt x="21600" y="67"/>
                  </a:lnTo>
                  <a:lnTo>
                    <a:pt x="2146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0A9E"/>
                </a:gs>
                <a:gs pos="100000">
                  <a:schemeClr val="accent3">
                    <a:lumOff val="44000"/>
                    <a:alpha val="0"/>
                  </a:schemeClr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0" name="Google Shape;14;p2"/>
            <p:cNvSpPr/>
            <p:nvPr/>
          </p:nvSpPr>
          <p:spPr>
            <a:xfrm rot="2700000">
              <a:off x="4023964" y="389468"/>
              <a:ext cx="3149393" cy="5119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600" extrusionOk="0">
                  <a:moveTo>
                    <a:pt x="21513" y="0"/>
                  </a:moveTo>
                  <a:lnTo>
                    <a:pt x="17746" y="2320"/>
                  </a:lnTo>
                  <a:cubicBezTo>
                    <a:pt x="17639" y="2386"/>
                    <a:pt x="17639" y="2492"/>
                    <a:pt x="17746" y="2558"/>
                  </a:cubicBezTo>
                  <a:lnTo>
                    <a:pt x="19600" y="3699"/>
                  </a:lnTo>
                  <a:cubicBezTo>
                    <a:pt x="19672" y="3742"/>
                    <a:pt x="19672" y="3815"/>
                    <a:pt x="19600" y="3860"/>
                  </a:cubicBezTo>
                  <a:lnTo>
                    <a:pt x="13050" y="7894"/>
                  </a:lnTo>
                  <a:cubicBezTo>
                    <a:pt x="13014" y="7915"/>
                    <a:pt x="12966" y="7926"/>
                    <a:pt x="12918" y="7926"/>
                  </a:cubicBezTo>
                  <a:cubicBezTo>
                    <a:pt x="12870" y="7926"/>
                    <a:pt x="12821" y="7915"/>
                    <a:pt x="12785" y="7894"/>
                  </a:cubicBezTo>
                  <a:lnTo>
                    <a:pt x="10936" y="6753"/>
                  </a:lnTo>
                  <a:cubicBezTo>
                    <a:pt x="10880" y="6721"/>
                    <a:pt x="10816" y="6705"/>
                    <a:pt x="10743" y="6705"/>
                  </a:cubicBezTo>
                  <a:cubicBezTo>
                    <a:pt x="10666" y="6705"/>
                    <a:pt x="10602" y="6721"/>
                    <a:pt x="10550" y="6753"/>
                  </a:cubicBezTo>
                  <a:lnTo>
                    <a:pt x="6535" y="9226"/>
                  </a:lnTo>
                  <a:cubicBezTo>
                    <a:pt x="6428" y="9292"/>
                    <a:pt x="6428" y="9397"/>
                    <a:pt x="6535" y="9463"/>
                  </a:cubicBezTo>
                  <a:lnTo>
                    <a:pt x="11445" y="12485"/>
                  </a:lnTo>
                  <a:cubicBezTo>
                    <a:pt x="11475" y="12509"/>
                    <a:pt x="11496" y="12535"/>
                    <a:pt x="11496" y="12566"/>
                  </a:cubicBezTo>
                  <a:cubicBezTo>
                    <a:pt x="11496" y="12601"/>
                    <a:pt x="11479" y="12627"/>
                    <a:pt x="11445" y="12651"/>
                  </a:cubicBezTo>
                  <a:lnTo>
                    <a:pt x="7584" y="15027"/>
                  </a:lnTo>
                  <a:cubicBezTo>
                    <a:pt x="7532" y="15061"/>
                    <a:pt x="7507" y="15100"/>
                    <a:pt x="7507" y="15145"/>
                  </a:cubicBezTo>
                  <a:lnTo>
                    <a:pt x="7507" y="16661"/>
                  </a:lnTo>
                  <a:cubicBezTo>
                    <a:pt x="7507" y="16693"/>
                    <a:pt x="7490" y="16719"/>
                    <a:pt x="7451" y="16743"/>
                  </a:cubicBezTo>
                  <a:lnTo>
                    <a:pt x="3688" y="19061"/>
                  </a:lnTo>
                  <a:cubicBezTo>
                    <a:pt x="3654" y="19083"/>
                    <a:pt x="3608" y="19094"/>
                    <a:pt x="3561" y="19094"/>
                  </a:cubicBezTo>
                  <a:cubicBezTo>
                    <a:pt x="3514" y="19094"/>
                    <a:pt x="3466" y="19083"/>
                    <a:pt x="3427" y="19061"/>
                  </a:cubicBezTo>
                  <a:lnTo>
                    <a:pt x="2113" y="18249"/>
                  </a:lnTo>
                  <a:cubicBezTo>
                    <a:pt x="2060" y="18216"/>
                    <a:pt x="1990" y="18199"/>
                    <a:pt x="1921" y="18199"/>
                  </a:cubicBezTo>
                  <a:cubicBezTo>
                    <a:pt x="1851" y="18199"/>
                    <a:pt x="1782" y="18216"/>
                    <a:pt x="1728" y="18249"/>
                  </a:cubicBezTo>
                  <a:lnTo>
                    <a:pt x="80" y="19264"/>
                  </a:lnTo>
                  <a:cubicBezTo>
                    <a:pt x="-27" y="19330"/>
                    <a:pt x="-27" y="19435"/>
                    <a:pt x="80" y="19501"/>
                  </a:cubicBezTo>
                  <a:lnTo>
                    <a:pt x="1394" y="20313"/>
                  </a:lnTo>
                  <a:cubicBezTo>
                    <a:pt x="1428" y="20337"/>
                    <a:pt x="1450" y="20363"/>
                    <a:pt x="1450" y="20395"/>
                  </a:cubicBezTo>
                  <a:cubicBezTo>
                    <a:pt x="1450" y="20429"/>
                    <a:pt x="1433" y="20456"/>
                    <a:pt x="1394" y="20477"/>
                  </a:cubicBezTo>
                  <a:lnTo>
                    <a:pt x="880" y="20793"/>
                  </a:lnTo>
                  <a:cubicBezTo>
                    <a:pt x="773" y="20859"/>
                    <a:pt x="773" y="20965"/>
                    <a:pt x="880" y="21030"/>
                  </a:cubicBezTo>
                  <a:lnTo>
                    <a:pt x="1394" y="21349"/>
                  </a:lnTo>
                  <a:cubicBezTo>
                    <a:pt x="1471" y="21392"/>
                    <a:pt x="1471" y="21463"/>
                    <a:pt x="1394" y="21510"/>
                  </a:cubicBezTo>
                  <a:cubicBezTo>
                    <a:pt x="1353" y="21534"/>
                    <a:pt x="1308" y="21544"/>
                    <a:pt x="1266" y="21544"/>
                  </a:cubicBezTo>
                  <a:cubicBezTo>
                    <a:pt x="1223" y="21544"/>
                    <a:pt x="1182" y="21534"/>
                    <a:pt x="1150" y="21518"/>
                  </a:cubicBezTo>
                  <a:cubicBezTo>
                    <a:pt x="1086" y="21489"/>
                    <a:pt x="1047" y="21431"/>
                    <a:pt x="1107" y="21371"/>
                  </a:cubicBezTo>
                  <a:lnTo>
                    <a:pt x="1030" y="21344"/>
                  </a:lnTo>
                  <a:cubicBezTo>
                    <a:pt x="945" y="21431"/>
                    <a:pt x="1004" y="21521"/>
                    <a:pt x="1094" y="21563"/>
                  </a:cubicBezTo>
                  <a:cubicBezTo>
                    <a:pt x="1146" y="21587"/>
                    <a:pt x="1201" y="21600"/>
                    <a:pt x="1266" y="21600"/>
                  </a:cubicBezTo>
                  <a:cubicBezTo>
                    <a:pt x="1330" y="21600"/>
                    <a:pt x="1394" y="21587"/>
                    <a:pt x="1454" y="21542"/>
                  </a:cubicBezTo>
                  <a:cubicBezTo>
                    <a:pt x="1505" y="21510"/>
                    <a:pt x="1535" y="21471"/>
                    <a:pt x="1535" y="21423"/>
                  </a:cubicBezTo>
                  <a:cubicBezTo>
                    <a:pt x="1535" y="21378"/>
                    <a:pt x="1505" y="21339"/>
                    <a:pt x="1454" y="21305"/>
                  </a:cubicBezTo>
                  <a:lnTo>
                    <a:pt x="940" y="20988"/>
                  </a:lnTo>
                  <a:cubicBezTo>
                    <a:pt x="863" y="20946"/>
                    <a:pt x="863" y="20875"/>
                    <a:pt x="940" y="20827"/>
                  </a:cubicBezTo>
                  <a:lnTo>
                    <a:pt x="1454" y="20511"/>
                  </a:lnTo>
                  <a:cubicBezTo>
                    <a:pt x="1505" y="20479"/>
                    <a:pt x="1535" y="20437"/>
                    <a:pt x="1535" y="20392"/>
                  </a:cubicBezTo>
                  <a:cubicBezTo>
                    <a:pt x="1535" y="20348"/>
                    <a:pt x="1505" y="20305"/>
                    <a:pt x="1454" y="20274"/>
                  </a:cubicBezTo>
                  <a:lnTo>
                    <a:pt x="135" y="19462"/>
                  </a:lnTo>
                  <a:cubicBezTo>
                    <a:pt x="63" y="19419"/>
                    <a:pt x="63" y="19348"/>
                    <a:pt x="135" y="19301"/>
                  </a:cubicBezTo>
                  <a:lnTo>
                    <a:pt x="1783" y="18286"/>
                  </a:lnTo>
                  <a:cubicBezTo>
                    <a:pt x="1820" y="18263"/>
                    <a:pt x="1867" y="18252"/>
                    <a:pt x="1915" y="18252"/>
                  </a:cubicBezTo>
                  <a:cubicBezTo>
                    <a:pt x="1962" y="18252"/>
                    <a:pt x="2011" y="18263"/>
                    <a:pt x="2049" y="18286"/>
                  </a:cubicBezTo>
                  <a:lnTo>
                    <a:pt x="3363" y="19098"/>
                  </a:lnTo>
                  <a:cubicBezTo>
                    <a:pt x="3419" y="19129"/>
                    <a:pt x="3483" y="19148"/>
                    <a:pt x="3556" y="19148"/>
                  </a:cubicBezTo>
                  <a:cubicBezTo>
                    <a:pt x="3633" y="19148"/>
                    <a:pt x="3697" y="19129"/>
                    <a:pt x="3749" y="19098"/>
                  </a:cubicBezTo>
                  <a:lnTo>
                    <a:pt x="7511" y="16780"/>
                  </a:lnTo>
                  <a:cubicBezTo>
                    <a:pt x="7563" y="16748"/>
                    <a:pt x="7592" y="16709"/>
                    <a:pt x="7592" y="16661"/>
                  </a:cubicBezTo>
                  <a:lnTo>
                    <a:pt x="7592" y="15137"/>
                  </a:lnTo>
                  <a:cubicBezTo>
                    <a:pt x="7592" y="15106"/>
                    <a:pt x="7605" y="15079"/>
                    <a:pt x="7644" y="15056"/>
                  </a:cubicBezTo>
                  <a:lnTo>
                    <a:pt x="11501" y="12680"/>
                  </a:lnTo>
                  <a:cubicBezTo>
                    <a:pt x="11608" y="12614"/>
                    <a:pt x="11608" y="12509"/>
                    <a:pt x="11501" y="12443"/>
                  </a:cubicBezTo>
                  <a:lnTo>
                    <a:pt x="6595" y="9421"/>
                  </a:lnTo>
                  <a:cubicBezTo>
                    <a:pt x="6522" y="9379"/>
                    <a:pt x="6522" y="9305"/>
                    <a:pt x="6595" y="9260"/>
                  </a:cubicBezTo>
                  <a:lnTo>
                    <a:pt x="10610" y="6787"/>
                  </a:lnTo>
                  <a:cubicBezTo>
                    <a:pt x="10645" y="6766"/>
                    <a:pt x="10693" y="6755"/>
                    <a:pt x="10741" y="6755"/>
                  </a:cubicBezTo>
                  <a:cubicBezTo>
                    <a:pt x="10789" y="6755"/>
                    <a:pt x="10837" y="6766"/>
                    <a:pt x="10871" y="6787"/>
                  </a:cubicBezTo>
                  <a:lnTo>
                    <a:pt x="12721" y="7931"/>
                  </a:lnTo>
                  <a:cubicBezTo>
                    <a:pt x="12776" y="7963"/>
                    <a:pt x="12841" y="7981"/>
                    <a:pt x="12913" y="7981"/>
                  </a:cubicBezTo>
                  <a:cubicBezTo>
                    <a:pt x="12990" y="7981"/>
                    <a:pt x="13055" y="7963"/>
                    <a:pt x="13106" y="7931"/>
                  </a:cubicBezTo>
                  <a:lnTo>
                    <a:pt x="19655" y="3897"/>
                  </a:lnTo>
                  <a:cubicBezTo>
                    <a:pt x="19762" y="3831"/>
                    <a:pt x="19762" y="3726"/>
                    <a:pt x="19655" y="3660"/>
                  </a:cubicBezTo>
                  <a:lnTo>
                    <a:pt x="17806" y="2518"/>
                  </a:lnTo>
                  <a:cubicBezTo>
                    <a:pt x="17729" y="2476"/>
                    <a:pt x="17729" y="2405"/>
                    <a:pt x="17806" y="2357"/>
                  </a:cubicBezTo>
                  <a:lnTo>
                    <a:pt x="21573" y="37"/>
                  </a:lnTo>
                  <a:lnTo>
                    <a:pt x="21513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" name="Google Shape;15;p2"/>
            <p:cNvSpPr/>
            <p:nvPr/>
          </p:nvSpPr>
          <p:spPr>
            <a:xfrm>
              <a:off x="2901306" y="2227414"/>
              <a:ext cx="7138625" cy="819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286" y="21600"/>
                  </a:lnTo>
                  <a:lnTo>
                    <a:pt x="16766" y="0"/>
                  </a:lnTo>
                  <a:lnTo>
                    <a:pt x="21600" y="0"/>
                  </a:lnTo>
                </a:path>
              </a:pathLst>
            </a:custGeom>
            <a:noFill/>
            <a:ln w="9525" cap="flat">
              <a:solidFill>
                <a:srgbClr val="0C0A9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2" name="Google Shape;16;p2"/>
            <p:cNvSpPr/>
            <p:nvPr/>
          </p:nvSpPr>
          <p:spPr>
            <a:xfrm rot="5400000">
              <a:off x="4213660" y="1342822"/>
              <a:ext cx="577410" cy="3045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73" y="0"/>
                  </a:moveTo>
                  <a:lnTo>
                    <a:pt x="9000" y="3589"/>
                  </a:lnTo>
                  <a:lnTo>
                    <a:pt x="8953" y="3609"/>
                  </a:lnTo>
                  <a:lnTo>
                    <a:pt x="8953" y="14238"/>
                  </a:lnTo>
                  <a:lnTo>
                    <a:pt x="0" y="16842"/>
                  </a:lnTo>
                  <a:lnTo>
                    <a:pt x="0" y="21600"/>
                  </a:lnTo>
                  <a:lnTo>
                    <a:pt x="468" y="21600"/>
                  </a:lnTo>
                  <a:lnTo>
                    <a:pt x="468" y="16904"/>
                  </a:lnTo>
                  <a:lnTo>
                    <a:pt x="9421" y="14300"/>
                  </a:lnTo>
                  <a:lnTo>
                    <a:pt x="9421" y="3664"/>
                  </a:lnTo>
                  <a:lnTo>
                    <a:pt x="21600" y="103"/>
                  </a:lnTo>
                  <a:lnTo>
                    <a:pt x="21273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900FF">
                    <a:alpha val="46666"/>
                  </a:srgbClr>
                </a:gs>
                <a:gs pos="100000">
                  <a:schemeClr val="accent3">
                    <a:lumOff val="44000"/>
                    <a:alpha val="0"/>
                  </a:schemeClr>
                </a:gs>
              </a:gsLst>
              <a:lin ang="54007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3" name="Google Shape;17;p2"/>
            <p:cNvSpPr/>
            <p:nvPr/>
          </p:nvSpPr>
          <p:spPr>
            <a:xfrm rot="5400000">
              <a:off x="3756762" y="1807367"/>
              <a:ext cx="687412" cy="2731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5" y="0"/>
                  </a:moveTo>
                  <a:lnTo>
                    <a:pt x="5675" y="6082"/>
                  </a:lnTo>
                  <a:lnTo>
                    <a:pt x="5596" y="6097"/>
                  </a:lnTo>
                  <a:lnTo>
                    <a:pt x="5596" y="12873"/>
                  </a:lnTo>
                  <a:lnTo>
                    <a:pt x="0" y="15045"/>
                  </a:lnTo>
                  <a:lnTo>
                    <a:pt x="11272" y="19420"/>
                  </a:lnTo>
                  <a:lnTo>
                    <a:pt x="11272" y="21600"/>
                  </a:lnTo>
                  <a:lnTo>
                    <a:pt x="11684" y="21600"/>
                  </a:lnTo>
                  <a:lnTo>
                    <a:pt x="11684" y="19359"/>
                  </a:lnTo>
                  <a:lnTo>
                    <a:pt x="570" y="15045"/>
                  </a:lnTo>
                  <a:lnTo>
                    <a:pt x="6008" y="12942"/>
                  </a:lnTo>
                  <a:lnTo>
                    <a:pt x="6008" y="6166"/>
                  </a:lnTo>
                  <a:lnTo>
                    <a:pt x="21600" y="115"/>
                  </a:lnTo>
                  <a:lnTo>
                    <a:pt x="21305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900FF">
                    <a:alpha val="46666"/>
                  </a:srgbClr>
                </a:gs>
                <a:gs pos="100000">
                  <a:schemeClr val="accent3">
                    <a:lumOff val="44000"/>
                    <a:alpha val="0"/>
                  </a:schemeClr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06" name="Google Shape;18;p2"/>
            <p:cNvGrpSpPr/>
            <p:nvPr/>
          </p:nvGrpSpPr>
          <p:grpSpPr>
            <a:xfrm>
              <a:off x="7549689" y="2979740"/>
              <a:ext cx="134038" cy="134007"/>
              <a:chOff x="0" y="0"/>
              <a:chExt cx="134036" cy="134005"/>
            </a:xfrm>
          </p:grpSpPr>
          <p:sp>
            <p:nvSpPr>
              <p:cNvPr id="104" name="Google Shape;19;p2"/>
              <p:cNvSpPr/>
              <p:nvPr/>
            </p:nvSpPr>
            <p:spPr>
              <a:xfrm flipH="1">
                <a:off x="-1" y="0"/>
                <a:ext cx="134038" cy="1340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9" y="1588"/>
                    </a:moveTo>
                    <a:cubicBezTo>
                      <a:pt x="13169" y="1588"/>
                      <a:pt x="15530" y="2470"/>
                      <a:pt x="17328" y="4306"/>
                    </a:cubicBezTo>
                    <a:cubicBezTo>
                      <a:pt x="19089" y="6029"/>
                      <a:pt x="20045" y="8372"/>
                      <a:pt x="20045" y="10826"/>
                    </a:cubicBezTo>
                    <a:cubicBezTo>
                      <a:pt x="20045" y="13300"/>
                      <a:pt x="19089" y="15604"/>
                      <a:pt x="17328" y="17366"/>
                    </a:cubicBezTo>
                    <a:cubicBezTo>
                      <a:pt x="15605" y="19127"/>
                      <a:pt x="13263" y="20082"/>
                      <a:pt x="10809" y="20082"/>
                    </a:cubicBezTo>
                    <a:cubicBezTo>
                      <a:pt x="8335" y="20082"/>
                      <a:pt x="6031" y="19127"/>
                      <a:pt x="4270" y="17366"/>
                    </a:cubicBezTo>
                    <a:cubicBezTo>
                      <a:pt x="2510" y="15641"/>
                      <a:pt x="1554" y="13300"/>
                      <a:pt x="1554" y="10826"/>
                    </a:cubicBezTo>
                    <a:cubicBezTo>
                      <a:pt x="1554" y="8372"/>
                      <a:pt x="2510" y="6048"/>
                      <a:pt x="4270" y="4306"/>
                    </a:cubicBezTo>
                    <a:cubicBezTo>
                      <a:pt x="6069" y="2488"/>
                      <a:pt x="8430" y="1588"/>
                      <a:pt x="10809" y="1588"/>
                    </a:cubicBezTo>
                    <a:close/>
                    <a:moveTo>
                      <a:pt x="10799" y="0"/>
                    </a:moveTo>
                    <a:cubicBezTo>
                      <a:pt x="8037" y="0"/>
                      <a:pt x="5272" y="1054"/>
                      <a:pt x="3165" y="3162"/>
                    </a:cubicBezTo>
                    <a:cubicBezTo>
                      <a:pt x="1124" y="5205"/>
                      <a:pt x="0" y="7922"/>
                      <a:pt x="0" y="10808"/>
                    </a:cubicBezTo>
                    <a:cubicBezTo>
                      <a:pt x="0" y="13693"/>
                      <a:pt x="1124" y="16410"/>
                      <a:pt x="3165" y="18453"/>
                    </a:cubicBezTo>
                    <a:cubicBezTo>
                      <a:pt x="5207" y="20476"/>
                      <a:pt x="7923" y="21600"/>
                      <a:pt x="10809" y="21600"/>
                    </a:cubicBezTo>
                    <a:cubicBezTo>
                      <a:pt x="13675" y="21600"/>
                      <a:pt x="16392" y="20476"/>
                      <a:pt x="18434" y="18453"/>
                    </a:cubicBezTo>
                    <a:cubicBezTo>
                      <a:pt x="20475" y="16410"/>
                      <a:pt x="21600" y="13693"/>
                      <a:pt x="21600" y="10808"/>
                    </a:cubicBezTo>
                    <a:cubicBezTo>
                      <a:pt x="21600" y="7922"/>
                      <a:pt x="20475" y="5205"/>
                      <a:pt x="18434" y="3162"/>
                    </a:cubicBezTo>
                    <a:cubicBezTo>
                      <a:pt x="16326" y="1054"/>
                      <a:pt x="13562" y="0"/>
                      <a:pt x="1079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5" name="Google Shape;20;p2"/>
              <p:cNvSpPr/>
              <p:nvPr/>
            </p:nvSpPr>
            <p:spPr>
              <a:xfrm flipH="1">
                <a:off x="30432" y="30519"/>
                <a:ext cx="73094" cy="73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83" h="21600" extrusionOk="0">
                    <a:moveTo>
                      <a:pt x="9846" y="2857"/>
                    </a:moveTo>
                    <a:cubicBezTo>
                      <a:pt x="11724" y="2857"/>
                      <a:pt x="13538" y="3612"/>
                      <a:pt x="15011" y="5157"/>
                    </a:cubicBezTo>
                    <a:cubicBezTo>
                      <a:pt x="17797" y="8316"/>
                      <a:pt x="17797" y="13361"/>
                      <a:pt x="15011" y="16450"/>
                    </a:cubicBezTo>
                    <a:cubicBezTo>
                      <a:pt x="13571" y="17995"/>
                      <a:pt x="11699" y="18768"/>
                      <a:pt x="9838" y="18768"/>
                    </a:cubicBezTo>
                    <a:cubicBezTo>
                      <a:pt x="7974" y="18768"/>
                      <a:pt x="6121" y="17995"/>
                      <a:pt x="4712" y="16450"/>
                    </a:cubicBezTo>
                    <a:cubicBezTo>
                      <a:pt x="1895" y="13327"/>
                      <a:pt x="1895" y="8246"/>
                      <a:pt x="4712" y="5157"/>
                    </a:cubicBezTo>
                    <a:cubicBezTo>
                      <a:pt x="6121" y="3612"/>
                      <a:pt x="7966" y="2857"/>
                      <a:pt x="9846" y="2857"/>
                    </a:cubicBezTo>
                    <a:close/>
                    <a:moveTo>
                      <a:pt x="9842" y="0"/>
                    </a:moveTo>
                    <a:cubicBezTo>
                      <a:pt x="7317" y="0"/>
                      <a:pt x="4790" y="1054"/>
                      <a:pt x="2864" y="3166"/>
                    </a:cubicBezTo>
                    <a:cubicBezTo>
                      <a:pt x="-955" y="7354"/>
                      <a:pt x="-955" y="14219"/>
                      <a:pt x="2864" y="18441"/>
                    </a:cubicBezTo>
                    <a:cubicBezTo>
                      <a:pt x="4773" y="20537"/>
                      <a:pt x="7341" y="21600"/>
                      <a:pt x="9846" y="21600"/>
                    </a:cubicBezTo>
                    <a:cubicBezTo>
                      <a:pt x="12381" y="21600"/>
                      <a:pt x="14886" y="20570"/>
                      <a:pt x="16795" y="18441"/>
                    </a:cubicBezTo>
                    <a:cubicBezTo>
                      <a:pt x="20645" y="14219"/>
                      <a:pt x="20645" y="7354"/>
                      <a:pt x="16795" y="3166"/>
                    </a:cubicBezTo>
                    <a:cubicBezTo>
                      <a:pt x="14886" y="1054"/>
                      <a:pt x="12365" y="0"/>
                      <a:pt x="984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109" name="Google Shape;21;p2"/>
            <p:cNvGrpSpPr/>
            <p:nvPr/>
          </p:nvGrpSpPr>
          <p:grpSpPr>
            <a:xfrm>
              <a:off x="4476389" y="3283152"/>
              <a:ext cx="134038" cy="134007"/>
              <a:chOff x="0" y="0"/>
              <a:chExt cx="134036" cy="134005"/>
            </a:xfrm>
          </p:grpSpPr>
          <p:sp>
            <p:nvSpPr>
              <p:cNvPr id="107" name="Google Shape;22;p2"/>
              <p:cNvSpPr/>
              <p:nvPr/>
            </p:nvSpPr>
            <p:spPr>
              <a:xfrm flipH="1">
                <a:off x="-1" y="0"/>
                <a:ext cx="134038" cy="1340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9" y="1588"/>
                    </a:moveTo>
                    <a:cubicBezTo>
                      <a:pt x="13169" y="1588"/>
                      <a:pt x="15530" y="2470"/>
                      <a:pt x="17328" y="4306"/>
                    </a:cubicBezTo>
                    <a:cubicBezTo>
                      <a:pt x="19089" y="6029"/>
                      <a:pt x="20045" y="8372"/>
                      <a:pt x="20045" y="10826"/>
                    </a:cubicBezTo>
                    <a:cubicBezTo>
                      <a:pt x="20045" y="13300"/>
                      <a:pt x="19089" y="15604"/>
                      <a:pt x="17328" y="17366"/>
                    </a:cubicBezTo>
                    <a:cubicBezTo>
                      <a:pt x="15605" y="19127"/>
                      <a:pt x="13263" y="20082"/>
                      <a:pt x="10809" y="20082"/>
                    </a:cubicBezTo>
                    <a:cubicBezTo>
                      <a:pt x="8335" y="20082"/>
                      <a:pt x="6031" y="19127"/>
                      <a:pt x="4270" y="17366"/>
                    </a:cubicBezTo>
                    <a:cubicBezTo>
                      <a:pt x="2510" y="15641"/>
                      <a:pt x="1554" y="13300"/>
                      <a:pt x="1554" y="10826"/>
                    </a:cubicBezTo>
                    <a:cubicBezTo>
                      <a:pt x="1554" y="8372"/>
                      <a:pt x="2510" y="6048"/>
                      <a:pt x="4270" y="4306"/>
                    </a:cubicBezTo>
                    <a:cubicBezTo>
                      <a:pt x="6069" y="2488"/>
                      <a:pt x="8430" y="1588"/>
                      <a:pt x="10809" y="1588"/>
                    </a:cubicBezTo>
                    <a:close/>
                    <a:moveTo>
                      <a:pt x="10799" y="0"/>
                    </a:moveTo>
                    <a:cubicBezTo>
                      <a:pt x="8037" y="0"/>
                      <a:pt x="5272" y="1054"/>
                      <a:pt x="3165" y="3162"/>
                    </a:cubicBezTo>
                    <a:cubicBezTo>
                      <a:pt x="1124" y="5205"/>
                      <a:pt x="0" y="7922"/>
                      <a:pt x="0" y="10808"/>
                    </a:cubicBezTo>
                    <a:cubicBezTo>
                      <a:pt x="0" y="13693"/>
                      <a:pt x="1124" y="16410"/>
                      <a:pt x="3165" y="18453"/>
                    </a:cubicBezTo>
                    <a:cubicBezTo>
                      <a:pt x="5207" y="20476"/>
                      <a:pt x="7923" y="21600"/>
                      <a:pt x="10809" y="21600"/>
                    </a:cubicBezTo>
                    <a:cubicBezTo>
                      <a:pt x="13675" y="21600"/>
                      <a:pt x="16392" y="20476"/>
                      <a:pt x="18434" y="18453"/>
                    </a:cubicBezTo>
                    <a:cubicBezTo>
                      <a:pt x="20475" y="16410"/>
                      <a:pt x="21600" y="13693"/>
                      <a:pt x="21600" y="10808"/>
                    </a:cubicBezTo>
                    <a:cubicBezTo>
                      <a:pt x="21600" y="7922"/>
                      <a:pt x="20475" y="5205"/>
                      <a:pt x="18434" y="3162"/>
                    </a:cubicBezTo>
                    <a:cubicBezTo>
                      <a:pt x="16326" y="1054"/>
                      <a:pt x="13562" y="0"/>
                      <a:pt x="1079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8" name="Google Shape;23;p2"/>
              <p:cNvSpPr/>
              <p:nvPr/>
            </p:nvSpPr>
            <p:spPr>
              <a:xfrm flipH="1">
                <a:off x="30432" y="30519"/>
                <a:ext cx="73094" cy="73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83" h="21600" extrusionOk="0">
                    <a:moveTo>
                      <a:pt x="9846" y="2857"/>
                    </a:moveTo>
                    <a:cubicBezTo>
                      <a:pt x="11724" y="2857"/>
                      <a:pt x="13538" y="3612"/>
                      <a:pt x="15011" y="5157"/>
                    </a:cubicBezTo>
                    <a:cubicBezTo>
                      <a:pt x="17797" y="8316"/>
                      <a:pt x="17797" y="13361"/>
                      <a:pt x="15011" y="16450"/>
                    </a:cubicBezTo>
                    <a:cubicBezTo>
                      <a:pt x="13571" y="17995"/>
                      <a:pt x="11699" y="18768"/>
                      <a:pt x="9838" y="18768"/>
                    </a:cubicBezTo>
                    <a:cubicBezTo>
                      <a:pt x="7974" y="18768"/>
                      <a:pt x="6121" y="17995"/>
                      <a:pt x="4712" y="16450"/>
                    </a:cubicBezTo>
                    <a:cubicBezTo>
                      <a:pt x="1895" y="13327"/>
                      <a:pt x="1895" y="8246"/>
                      <a:pt x="4712" y="5157"/>
                    </a:cubicBezTo>
                    <a:cubicBezTo>
                      <a:pt x="6121" y="3612"/>
                      <a:pt x="7966" y="2857"/>
                      <a:pt x="9846" y="2857"/>
                    </a:cubicBezTo>
                    <a:close/>
                    <a:moveTo>
                      <a:pt x="9842" y="0"/>
                    </a:moveTo>
                    <a:cubicBezTo>
                      <a:pt x="7317" y="0"/>
                      <a:pt x="4790" y="1054"/>
                      <a:pt x="2864" y="3166"/>
                    </a:cubicBezTo>
                    <a:cubicBezTo>
                      <a:pt x="-955" y="7354"/>
                      <a:pt x="-955" y="14219"/>
                      <a:pt x="2864" y="18441"/>
                    </a:cubicBezTo>
                    <a:cubicBezTo>
                      <a:pt x="4773" y="20537"/>
                      <a:pt x="7341" y="21600"/>
                      <a:pt x="9846" y="21600"/>
                    </a:cubicBezTo>
                    <a:cubicBezTo>
                      <a:pt x="12381" y="21600"/>
                      <a:pt x="14886" y="20570"/>
                      <a:pt x="16795" y="18441"/>
                    </a:cubicBezTo>
                    <a:cubicBezTo>
                      <a:pt x="20645" y="14219"/>
                      <a:pt x="20645" y="7354"/>
                      <a:pt x="16795" y="3166"/>
                    </a:cubicBezTo>
                    <a:cubicBezTo>
                      <a:pt x="14886" y="1054"/>
                      <a:pt x="12365" y="0"/>
                      <a:pt x="984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112" name="Google Shape;24;p2"/>
            <p:cNvGrpSpPr/>
            <p:nvPr/>
          </p:nvGrpSpPr>
          <p:grpSpPr>
            <a:xfrm>
              <a:off x="4189614" y="3546052"/>
              <a:ext cx="134038" cy="134007"/>
              <a:chOff x="0" y="0"/>
              <a:chExt cx="134036" cy="134005"/>
            </a:xfrm>
          </p:grpSpPr>
          <p:sp>
            <p:nvSpPr>
              <p:cNvPr id="110" name="Google Shape;25;p2"/>
              <p:cNvSpPr/>
              <p:nvPr/>
            </p:nvSpPr>
            <p:spPr>
              <a:xfrm flipH="1">
                <a:off x="-1" y="0"/>
                <a:ext cx="134038" cy="1340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9" y="1588"/>
                    </a:moveTo>
                    <a:cubicBezTo>
                      <a:pt x="13169" y="1588"/>
                      <a:pt x="15530" y="2470"/>
                      <a:pt x="17328" y="4306"/>
                    </a:cubicBezTo>
                    <a:cubicBezTo>
                      <a:pt x="19089" y="6029"/>
                      <a:pt x="20045" y="8372"/>
                      <a:pt x="20045" y="10826"/>
                    </a:cubicBezTo>
                    <a:cubicBezTo>
                      <a:pt x="20045" y="13300"/>
                      <a:pt x="19089" y="15604"/>
                      <a:pt x="17328" y="17366"/>
                    </a:cubicBezTo>
                    <a:cubicBezTo>
                      <a:pt x="15605" y="19127"/>
                      <a:pt x="13263" y="20082"/>
                      <a:pt x="10809" y="20082"/>
                    </a:cubicBezTo>
                    <a:cubicBezTo>
                      <a:pt x="8335" y="20082"/>
                      <a:pt x="6031" y="19127"/>
                      <a:pt x="4270" y="17366"/>
                    </a:cubicBezTo>
                    <a:cubicBezTo>
                      <a:pt x="2510" y="15641"/>
                      <a:pt x="1554" y="13300"/>
                      <a:pt x="1554" y="10826"/>
                    </a:cubicBezTo>
                    <a:cubicBezTo>
                      <a:pt x="1554" y="8372"/>
                      <a:pt x="2510" y="6048"/>
                      <a:pt x="4270" y="4306"/>
                    </a:cubicBezTo>
                    <a:cubicBezTo>
                      <a:pt x="6069" y="2488"/>
                      <a:pt x="8430" y="1588"/>
                      <a:pt x="10809" y="1588"/>
                    </a:cubicBezTo>
                    <a:close/>
                    <a:moveTo>
                      <a:pt x="10799" y="0"/>
                    </a:moveTo>
                    <a:cubicBezTo>
                      <a:pt x="8037" y="0"/>
                      <a:pt x="5272" y="1054"/>
                      <a:pt x="3165" y="3162"/>
                    </a:cubicBezTo>
                    <a:cubicBezTo>
                      <a:pt x="1124" y="5205"/>
                      <a:pt x="0" y="7922"/>
                      <a:pt x="0" y="10808"/>
                    </a:cubicBezTo>
                    <a:cubicBezTo>
                      <a:pt x="0" y="13693"/>
                      <a:pt x="1124" y="16410"/>
                      <a:pt x="3165" y="18453"/>
                    </a:cubicBezTo>
                    <a:cubicBezTo>
                      <a:pt x="5207" y="20476"/>
                      <a:pt x="7923" y="21600"/>
                      <a:pt x="10809" y="21600"/>
                    </a:cubicBezTo>
                    <a:cubicBezTo>
                      <a:pt x="13675" y="21600"/>
                      <a:pt x="16392" y="20476"/>
                      <a:pt x="18434" y="18453"/>
                    </a:cubicBezTo>
                    <a:cubicBezTo>
                      <a:pt x="20475" y="16410"/>
                      <a:pt x="21600" y="13693"/>
                      <a:pt x="21600" y="10808"/>
                    </a:cubicBezTo>
                    <a:cubicBezTo>
                      <a:pt x="21600" y="7922"/>
                      <a:pt x="20475" y="5205"/>
                      <a:pt x="18434" y="3162"/>
                    </a:cubicBezTo>
                    <a:cubicBezTo>
                      <a:pt x="16326" y="1054"/>
                      <a:pt x="13562" y="0"/>
                      <a:pt x="1079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1" name="Google Shape;26;p2"/>
              <p:cNvSpPr/>
              <p:nvPr/>
            </p:nvSpPr>
            <p:spPr>
              <a:xfrm flipH="1">
                <a:off x="30432" y="30519"/>
                <a:ext cx="73094" cy="73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83" h="21600" extrusionOk="0">
                    <a:moveTo>
                      <a:pt x="9846" y="2857"/>
                    </a:moveTo>
                    <a:cubicBezTo>
                      <a:pt x="11724" y="2857"/>
                      <a:pt x="13538" y="3612"/>
                      <a:pt x="15011" y="5157"/>
                    </a:cubicBezTo>
                    <a:cubicBezTo>
                      <a:pt x="17797" y="8316"/>
                      <a:pt x="17797" y="13361"/>
                      <a:pt x="15011" y="16450"/>
                    </a:cubicBezTo>
                    <a:cubicBezTo>
                      <a:pt x="13571" y="17995"/>
                      <a:pt x="11699" y="18768"/>
                      <a:pt x="9838" y="18768"/>
                    </a:cubicBezTo>
                    <a:cubicBezTo>
                      <a:pt x="7974" y="18768"/>
                      <a:pt x="6121" y="17995"/>
                      <a:pt x="4712" y="16450"/>
                    </a:cubicBezTo>
                    <a:cubicBezTo>
                      <a:pt x="1895" y="13327"/>
                      <a:pt x="1895" y="8246"/>
                      <a:pt x="4712" y="5157"/>
                    </a:cubicBezTo>
                    <a:cubicBezTo>
                      <a:pt x="6121" y="3612"/>
                      <a:pt x="7966" y="2857"/>
                      <a:pt x="9846" y="2857"/>
                    </a:cubicBezTo>
                    <a:close/>
                    <a:moveTo>
                      <a:pt x="9842" y="0"/>
                    </a:moveTo>
                    <a:cubicBezTo>
                      <a:pt x="7317" y="0"/>
                      <a:pt x="4790" y="1054"/>
                      <a:pt x="2864" y="3166"/>
                    </a:cubicBezTo>
                    <a:cubicBezTo>
                      <a:pt x="-955" y="7354"/>
                      <a:pt x="-955" y="14219"/>
                      <a:pt x="2864" y="18441"/>
                    </a:cubicBezTo>
                    <a:cubicBezTo>
                      <a:pt x="4773" y="20537"/>
                      <a:pt x="7341" y="21600"/>
                      <a:pt x="9846" y="21600"/>
                    </a:cubicBezTo>
                    <a:cubicBezTo>
                      <a:pt x="12381" y="21600"/>
                      <a:pt x="14886" y="20570"/>
                      <a:pt x="16795" y="18441"/>
                    </a:cubicBezTo>
                    <a:cubicBezTo>
                      <a:pt x="20645" y="14219"/>
                      <a:pt x="20645" y="7354"/>
                      <a:pt x="16795" y="3166"/>
                    </a:cubicBezTo>
                    <a:cubicBezTo>
                      <a:pt x="14886" y="1054"/>
                      <a:pt x="12365" y="0"/>
                      <a:pt x="984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115" name="Google Shape;27;p2"/>
            <p:cNvGrpSpPr/>
            <p:nvPr/>
          </p:nvGrpSpPr>
          <p:grpSpPr>
            <a:xfrm>
              <a:off x="3380489" y="3546052"/>
              <a:ext cx="134038" cy="134007"/>
              <a:chOff x="0" y="0"/>
              <a:chExt cx="134036" cy="134005"/>
            </a:xfrm>
          </p:grpSpPr>
          <p:sp>
            <p:nvSpPr>
              <p:cNvPr id="113" name="Google Shape;28;p2"/>
              <p:cNvSpPr/>
              <p:nvPr/>
            </p:nvSpPr>
            <p:spPr>
              <a:xfrm flipH="1">
                <a:off x="0" y="0"/>
                <a:ext cx="134037" cy="1340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9" y="1588"/>
                    </a:moveTo>
                    <a:cubicBezTo>
                      <a:pt x="13169" y="1588"/>
                      <a:pt x="15530" y="2470"/>
                      <a:pt x="17328" y="4306"/>
                    </a:cubicBezTo>
                    <a:cubicBezTo>
                      <a:pt x="19089" y="6029"/>
                      <a:pt x="20045" y="8372"/>
                      <a:pt x="20045" y="10826"/>
                    </a:cubicBezTo>
                    <a:cubicBezTo>
                      <a:pt x="20045" y="13300"/>
                      <a:pt x="19089" y="15604"/>
                      <a:pt x="17328" y="17366"/>
                    </a:cubicBezTo>
                    <a:cubicBezTo>
                      <a:pt x="15605" y="19127"/>
                      <a:pt x="13263" y="20082"/>
                      <a:pt x="10809" y="20082"/>
                    </a:cubicBezTo>
                    <a:cubicBezTo>
                      <a:pt x="8335" y="20082"/>
                      <a:pt x="6031" y="19127"/>
                      <a:pt x="4270" y="17366"/>
                    </a:cubicBezTo>
                    <a:cubicBezTo>
                      <a:pt x="2510" y="15641"/>
                      <a:pt x="1554" y="13300"/>
                      <a:pt x="1554" y="10826"/>
                    </a:cubicBezTo>
                    <a:cubicBezTo>
                      <a:pt x="1554" y="8372"/>
                      <a:pt x="2510" y="6048"/>
                      <a:pt x="4270" y="4306"/>
                    </a:cubicBezTo>
                    <a:cubicBezTo>
                      <a:pt x="6069" y="2488"/>
                      <a:pt x="8430" y="1588"/>
                      <a:pt x="10809" y="1588"/>
                    </a:cubicBezTo>
                    <a:close/>
                    <a:moveTo>
                      <a:pt x="10799" y="0"/>
                    </a:moveTo>
                    <a:cubicBezTo>
                      <a:pt x="8037" y="0"/>
                      <a:pt x="5272" y="1054"/>
                      <a:pt x="3165" y="3162"/>
                    </a:cubicBezTo>
                    <a:cubicBezTo>
                      <a:pt x="1124" y="5205"/>
                      <a:pt x="0" y="7922"/>
                      <a:pt x="0" y="10808"/>
                    </a:cubicBezTo>
                    <a:cubicBezTo>
                      <a:pt x="0" y="13693"/>
                      <a:pt x="1124" y="16410"/>
                      <a:pt x="3165" y="18453"/>
                    </a:cubicBezTo>
                    <a:cubicBezTo>
                      <a:pt x="5207" y="20476"/>
                      <a:pt x="7923" y="21600"/>
                      <a:pt x="10809" y="21600"/>
                    </a:cubicBezTo>
                    <a:cubicBezTo>
                      <a:pt x="13675" y="21600"/>
                      <a:pt x="16392" y="20476"/>
                      <a:pt x="18434" y="18453"/>
                    </a:cubicBezTo>
                    <a:cubicBezTo>
                      <a:pt x="20475" y="16410"/>
                      <a:pt x="21600" y="13693"/>
                      <a:pt x="21600" y="10808"/>
                    </a:cubicBezTo>
                    <a:cubicBezTo>
                      <a:pt x="21600" y="7922"/>
                      <a:pt x="20475" y="5205"/>
                      <a:pt x="18434" y="3162"/>
                    </a:cubicBezTo>
                    <a:cubicBezTo>
                      <a:pt x="16326" y="1054"/>
                      <a:pt x="13562" y="0"/>
                      <a:pt x="1079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4" name="Google Shape;29;p2"/>
              <p:cNvSpPr/>
              <p:nvPr/>
            </p:nvSpPr>
            <p:spPr>
              <a:xfrm flipH="1">
                <a:off x="30432" y="30519"/>
                <a:ext cx="73094" cy="73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83" h="21600" extrusionOk="0">
                    <a:moveTo>
                      <a:pt x="9846" y="2857"/>
                    </a:moveTo>
                    <a:cubicBezTo>
                      <a:pt x="11724" y="2857"/>
                      <a:pt x="13538" y="3612"/>
                      <a:pt x="15011" y="5157"/>
                    </a:cubicBezTo>
                    <a:cubicBezTo>
                      <a:pt x="17797" y="8316"/>
                      <a:pt x="17797" y="13361"/>
                      <a:pt x="15011" y="16450"/>
                    </a:cubicBezTo>
                    <a:cubicBezTo>
                      <a:pt x="13571" y="17995"/>
                      <a:pt x="11699" y="18768"/>
                      <a:pt x="9838" y="18768"/>
                    </a:cubicBezTo>
                    <a:cubicBezTo>
                      <a:pt x="7974" y="18768"/>
                      <a:pt x="6121" y="17995"/>
                      <a:pt x="4712" y="16450"/>
                    </a:cubicBezTo>
                    <a:cubicBezTo>
                      <a:pt x="1895" y="13327"/>
                      <a:pt x="1895" y="8246"/>
                      <a:pt x="4712" y="5157"/>
                    </a:cubicBezTo>
                    <a:cubicBezTo>
                      <a:pt x="6121" y="3612"/>
                      <a:pt x="7966" y="2857"/>
                      <a:pt x="9846" y="2857"/>
                    </a:cubicBezTo>
                    <a:close/>
                    <a:moveTo>
                      <a:pt x="9842" y="0"/>
                    </a:moveTo>
                    <a:cubicBezTo>
                      <a:pt x="7317" y="0"/>
                      <a:pt x="4790" y="1054"/>
                      <a:pt x="2864" y="3166"/>
                    </a:cubicBezTo>
                    <a:cubicBezTo>
                      <a:pt x="-955" y="7354"/>
                      <a:pt x="-955" y="14219"/>
                      <a:pt x="2864" y="18441"/>
                    </a:cubicBezTo>
                    <a:cubicBezTo>
                      <a:pt x="4773" y="20537"/>
                      <a:pt x="7341" y="21600"/>
                      <a:pt x="9846" y="21600"/>
                    </a:cubicBezTo>
                    <a:cubicBezTo>
                      <a:pt x="12381" y="21600"/>
                      <a:pt x="14886" y="20570"/>
                      <a:pt x="16795" y="18441"/>
                    </a:cubicBezTo>
                    <a:cubicBezTo>
                      <a:pt x="20645" y="14219"/>
                      <a:pt x="20645" y="7354"/>
                      <a:pt x="16795" y="3166"/>
                    </a:cubicBezTo>
                    <a:cubicBezTo>
                      <a:pt x="14886" y="1054"/>
                      <a:pt x="12365" y="0"/>
                      <a:pt x="984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118" name="Google Shape;30;p2"/>
            <p:cNvGrpSpPr/>
            <p:nvPr/>
          </p:nvGrpSpPr>
          <p:grpSpPr>
            <a:xfrm>
              <a:off x="3380489" y="3229402"/>
              <a:ext cx="134038" cy="134007"/>
              <a:chOff x="0" y="0"/>
              <a:chExt cx="134036" cy="134005"/>
            </a:xfrm>
          </p:grpSpPr>
          <p:sp>
            <p:nvSpPr>
              <p:cNvPr id="116" name="Google Shape;31;p2"/>
              <p:cNvSpPr/>
              <p:nvPr/>
            </p:nvSpPr>
            <p:spPr>
              <a:xfrm flipH="1">
                <a:off x="0" y="0"/>
                <a:ext cx="134037" cy="1340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9" y="1588"/>
                    </a:moveTo>
                    <a:cubicBezTo>
                      <a:pt x="13169" y="1588"/>
                      <a:pt x="15530" y="2470"/>
                      <a:pt x="17328" y="4306"/>
                    </a:cubicBezTo>
                    <a:cubicBezTo>
                      <a:pt x="19089" y="6029"/>
                      <a:pt x="20045" y="8372"/>
                      <a:pt x="20045" y="10826"/>
                    </a:cubicBezTo>
                    <a:cubicBezTo>
                      <a:pt x="20045" y="13300"/>
                      <a:pt x="19089" y="15604"/>
                      <a:pt x="17328" y="17366"/>
                    </a:cubicBezTo>
                    <a:cubicBezTo>
                      <a:pt x="15605" y="19127"/>
                      <a:pt x="13263" y="20082"/>
                      <a:pt x="10809" y="20082"/>
                    </a:cubicBezTo>
                    <a:cubicBezTo>
                      <a:pt x="8335" y="20082"/>
                      <a:pt x="6031" y="19127"/>
                      <a:pt x="4270" y="17366"/>
                    </a:cubicBezTo>
                    <a:cubicBezTo>
                      <a:pt x="2510" y="15641"/>
                      <a:pt x="1554" y="13300"/>
                      <a:pt x="1554" y="10826"/>
                    </a:cubicBezTo>
                    <a:cubicBezTo>
                      <a:pt x="1554" y="8372"/>
                      <a:pt x="2510" y="6048"/>
                      <a:pt x="4270" y="4306"/>
                    </a:cubicBezTo>
                    <a:cubicBezTo>
                      <a:pt x="6069" y="2488"/>
                      <a:pt x="8430" y="1588"/>
                      <a:pt x="10809" y="1588"/>
                    </a:cubicBezTo>
                    <a:close/>
                    <a:moveTo>
                      <a:pt x="10799" y="0"/>
                    </a:moveTo>
                    <a:cubicBezTo>
                      <a:pt x="8037" y="0"/>
                      <a:pt x="5272" y="1054"/>
                      <a:pt x="3165" y="3162"/>
                    </a:cubicBezTo>
                    <a:cubicBezTo>
                      <a:pt x="1124" y="5205"/>
                      <a:pt x="0" y="7922"/>
                      <a:pt x="0" y="10808"/>
                    </a:cubicBezTo>
                    <a:cubicBezTo>
                      <a:pt x="0" y="13693"/>
                      <a:pt x="1124" y="16410"/>
                      <a:pt x="3165" y="18453"/>
                    </a:cubicBezTo>
                    <a:cubicBezTo>
                      <a:pt x="5207" y="20476"/>
                      <a:pt x="7923" y="21600"/>
                      <a:pt x="10809" y="21600"/>
                    </a:cubicBezTo>
                    <a:cubicBezTo>
                      <a:pt x="13675" y="21600"/>
                      <a:pt x="16392" y="20476"/>
                      <a:pt x="18434" y="18453"/>
                    </a:cubicBezTo>
                    <a:cubicBezTo>
                      <a:pt x="20475" y="16410"/>
                      <a:pt x="21600" y="13693"/>
                      <a:pt x="21600" y="10808"/>
                    </a:cubicBezTo>
                    <a:cubicBezTo>
                      <a:pt x="21600" y="7922"/>
                      <a:pt x="20475" y="5205"/>
                      <a:pt x="18434" y="3162"/>
                    </a:cubicBezTo>
                    <a:cubicBezTo>
                      <a:pt x="16326" y="1054"/>
                      <a:pt x="13562" y="0"/>
                      <a:pt x="1079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7" name="Google Shape;32;p2"/>
              <p:cNvSpPr/>
              <p:nvPr/>
            </p:nvSpPr>
            <p:spPr>
              <a:xfrm flipH="1">
                <a:off x="30432" y="30519"/>
                <a:ext cx="73094" cy="73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83" h="21600" extrusionOk="0">
                    <a:moveTo>
                      <a:pt x="9846" y="2857"/>
                    </a:moveTo>
                    <a:cubicBezTo>
                      <a:pt x="11724" y="2857"/>
                      <a:pt x="13538" y="3612"/>
                      <a:pt x="15011" y="5157"/>
                    </a:cubicBezTo>
                    <a:cubicBezTo>
                      <a:pt x="17797" y="8316"/>
                      <a:pt x="17797" y="13361"/>
                      <a:pt x="15011" y="16450"/>
                    </a:cubicBezTo>
                    <a:cubicBezTo>
                      <a:pt x="13571" y="17995"/>
                      <a:pt x="11699" y="18768"/>
                      <a:pt x="9838" y="18768"/>
                    </a:cubicBezTo>
                    <a:cubicBezTo>
                      <a:pt x="7974" y="18768"/>
                      <a:pt x="6121" y="17995"/>
                      <a:pt x="4712" y="16450"/>
                    </a:cubicBezTo>
                    <a:cubicBezTo>
                      <a:pt x="1895" y="13327"/>
                      <a:pt x="1895" y="8246"/>
                      <a:pt x="4712" y="5157"/>
                    </a:cubicBezTo>
                    <a:cubicBezTo>
                      <a:pt x="6121" y="3612"/>
                      <a:pt x="7966" y="2857"/>
                      <a:pt x="9846" y="2857"/>
                    </a:cubicBezTo>
                    <a:close/>
                    <a:moveTo>
                      <a:pt x="9842" y="0"/>
                    </a:moveTo>
                    <a:cubicBezTo>
                      <a:pt x="7317" y="0"/>
                      <a:pt x="4790" y="1054"/>
                      <a:pt x="2864" y="3166"/>
                    </a:cubicBezTo>
                    <a:cubicBezTo>
                      <a:pt x="-955" y="7354"/>
                      <a:pt x="-955" y="14219"/>
                      <a:pt x="2864" y="18441"/>
                    </a:cubicBezTo>
                    <a:cubicBezTo>
                      <a:pt x="4773" y="20537"/>
                      <a:pt x="7341" y="21600"/>
                      <a:pt x="9846" y="21600"/>
                    </a:cubicBezTo>
                    <a:cubicBezTo>
                      <a:pt x="12381" y="21600"/>
                      <a:pt x="14886" y="20570"/>
                      <a:pt x="16795" y="18441"/>
                    </a:cubicBezTo>
                    <a:cubicBezTo>
                      <a:pt x="20645" y="14219"/>
                      <a:pt x="20645" y="7354"/>
                      <a:pt x="16795" y="3166"/>
                    </a:cubicBezTo>
                    <a:cubicBezTo>
                      <a:pt x="14886" y="1054"/>
                      <a:pt x="12365" y="0"/>
                      <a:pt x="984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40" name="Google Shape;33;p2"/>
          <p:cNvGrpSpPr/>
          <p:nvPr/>
        </p:nvGrpSpPr>
        <p:grpSpPr>
          <a:xfrm>
            <a:off x="6385735" y="3039713"/>
            <a:ext cx="3920502" cy="3213886"/>
            <a:chOff x="0" y="13"/>
            <a:chExt cx="3920501" cy="3213885"/>
          </a:xfrm>
        </p:grpSpPr>
        <p:pic>
          <p:nvPicPr>
            <p:cNvPr id="120" name="Google Shape;34;p2" descr="Google Shape;34;p2"/>
            <p:cNvPicPr>
              <a:picLocks noChangeAspect="1"/>
            </p:cNvPicPr>
            <p:nvPr/>
          </p:nvPicPr>
          <p:blipFill>
            <a:blip r:embed="rId3"/>
            <a:srcRect l="16960" t="24718" r="7120" b="26177"/>
            <a:stretch>
              <a:fillRect/>
            </a:stretch>
          </p:blipFill>
          <p:spPr>
            <a:xfrm>
              <a:off x="0" y="221674"/>
              <a:ext cx="3920501" cy="2992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" name="Google Shape;35;p2"/>
            <p:cNvSpPr/>
            <p:nvPr/>
          </p:nvSpPr>
          <p:spPr>
            <a:xfrm rot="10800000">
              <a:off x="1225954" y="98156"/>
              <a:ext cx="981696" cy="2307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28" y="0"/>
                  </a:moveTo>
                  <a:lnTo>
                    <a:pt x="11536" y="82"/>
                  </a:lnTo>
                  <a:lnTo>
                    <a:pt x="20844" y="4035"/>
                  </a:lnTo>
                  <a:cubicBezTo>
                    <a:pt x="21147" y="4170"/>
                    <a:pt x="21326" y="4346"/>
                    <a:pt x="21326" y="4533"/>
                  </a:cubicBezTo>
                  <a:cubicBezTo>
                    <a:pt x="21326" y="4726"/>
                    <a:pt x="21147" y="4901"/>
                    <a:pt x="20844" y="5030"/>
                  </a:cubicBezTo>
                  <a:lnTo>
                    <a:pt x="19785" y="5474"/>
                  </a:lnTo>
                  <a:cubicBezTo>
                    <a:pt x="19469" y="5615"/>
                    <a:pt x="19050" y="5685"/>
                    <a:pt x="18627" y="5685"/>
                  </a:cubicBezTo>
                  <a:cubicBezTo>
                    <a:pt x="18204" y="5685"/>
                    <a:pt x="17778" y="5615"/>
                    <a:pt x="17448" y="5474"/>
                  </a:cubicBezTo>
                  <a:lnTo>
                    <a:pt x="15303" y="4562"/>
                  </a:lnTo>
                  <a:cubicBezTo>
                    <a:pt x="14932" y="4410"/>
                    <a:pt x="14464" y="4322"/>
                    <a:pt x="13928" y="4322"/>
                  </a:cubicBezTo>
                  <a:cubicBezTo>
                    <a:pt x="13392" y="4322"/>
                    <a:pt x="12910" y="4410"/>
                    <a:pt x="12553" y="4562"/>
                  </a:cubicBezTo>
                  <a:lnTo>
                    <a:pt x="11302" y="5094"/>
                  </a:lnTo>
                  <a:cubicBezTo>
                    <a:pt x="10945" y="5258"/>
                    <a:pt x="10738" y="5463"/>
                    <a:pt x="10738" y="5679"/>
                  </a:cubicBezTo>
                  <a:cubicBezTo>
                    <a:pt x="10738" y="5902"/>
                    <a:pt x="10945" y="6112"/>
                    <a:pt x="11302" y="6264"/>
                  </a:cubicBezTo>
                  <a:cubicBezTo>
                    <a:pt x="11605" y="6399"/>
                    <a:pt x="11783" y="6574"/>
                    <a:pt x="11783" y="6767"/>
                  </a:cubicBezTo>
                  <a:cubicBezTo>
                    <a:pt x="11783" y="6954"/>
                    <a:pt x="11605" y="7130"/>
                    <a:pt x="11302" y="7264"/>
                  </a:cubicBezTo>
                  <a:lnTo>
                    <a:pt x="10367" y="7656"/>
                  </a:lnTo>
                  <a:cubicBezTo>
                    <a:pt x="10065" y="7791"/>
                    <a:pt x="9652" y="7861"/>
                    <a:pt x="9212" y="7861"/>
                  </a:cubicBezTo>
                  <a:lnTo>
                    <a:pt x="8635" y="7861"/>
                  </a:lnTo>
                  <a:cubicBezTo>
                    <a:pt x="8112" y="7861"/>
                    <a:pt x="7631" y="7948"/>
                    <a:pt x="7259" y="8100"/>
                  </a:cubicBezTo>
                  <a:lnTo>
                    <a:pt x="3025" y="9908"/>
                  </a:lnTo>
                  <a:cubicBezTo>
                    <a:pt x="2269" y="10230"/>
                    <a:pt x="2269" y="10750"/>
                    <a:pt x="3025" y="11072"/>
                  </a:cubicBezTo>
                  <a:lnTo>
                    <a:pt x="9501" y="13827"/>
                  </a:lnTo>
                  <a:cubicBezTo>
                    <a:pt x="9803" y="13961"/>
                    <a:pt x="9982" y="14137"/>
                    <a:pt x="9982" y="14324"/>
                  </a:cubicBezTo>
                  <a:cubicBezTo>
                    <a:pt x="9982" y="14511"/>
                    <a:pt x="9803" y="14692"/>
                    <a:pt x="9501" y="14821"/>
                  </a:cubicBezTo>
                  <a:lnTo>
                    <a:pt x="7397" y="15716"/>
                  </a:lnTo>
                  <a:cubicBezTo>
                    <a:pt x="7040" y="15874"/>
                    <a:pt x="6833" y="16078"/>
                    <a:pt x="6833" y="16301"/>
                  </a:cubicBezTo>
                  <a:lnTo>
                    <a:pt x="6833" y="18319"/>
                  </a:lnTo>
                  <a:cubicBezTo>
                    <a:pt x="6833" y="18506"/>
                    <a:pt x="6668" y="18681"/>
                    <a:pt x="6352" y="18816"/>
                  </a:cubicBezTo>
                  <a:lnTo>
                    <a:pt x="0" y="21518"/>
                  </a:lnTo>
                  <a:lnTo>
                    <a:pt x="179" y="21600"/>
                  </a:lnTo>
                  <a:lnTo>
                    <a:pt x="6558" y="18915"/>
                  </a:lnTo>
                  <a:cubicBezTo>
                    <a:pt x="6915" y="18757"/>
                    <a:pt x="7122" y="18553"/>
                    <a:pt x="7122" y="18330"/>
                  </a:cubicBezTo>
                  <a:lnTo>
                    <a:pt x="7122" y="16313"/>
                  </a:lnTo>
                  <a:cubicBezTo>
                    <a:pt x="7122" y="16125"/>
                    <a:pt x="7301" y="15950"/>
                    <a:pt x="7603" y="15816"/>
                  </a:cubicBezTo>
                  <a:lnTo>
                    <a:pt x="9707" y="14926"/>
                  </a:lnTo>
                  <a:cubicBezTo>
                    <a:pt x="10065" y="14763"/>
                    <a:pt x="10271" y="14558"/>
                    <a:pt x="10271" y="14341"/>
                  </a:cubicBezTo>
                  <a:cubicBezTo>
                    <a:pt x="10271" y="14113"/>
                    <a:pt x="10065" y="13909"/>
                    <a:pt x="9707" y="13756"/>
                  </a:cubicBezTo>
                  <a:lnTo>
                    <a:pt x="3231" y="10996"/>
                  </a:lnTo>
                  <a:cubicBezTo>
                    <a:pt x="2571" y="10727"/>
                    <a:pt x="2571" y="10282"/>
                    <a:pt x="3231" y="10002"/>
                  </a:cubicBezTo>
                  <a:lnTo>
                    <a:pt x="7466" y="8194"/>
                  </a:lnTo>
                  <a:cubicBezTo>
                    <a:pt x="7782" y="8066"/>
                    <a:pt x="8194" y="7990"/>
                    <a:pt x="8635" y="7990"/>
                  </a:cubicBezTo>
                  <a:lnTo>
                    <a:pt x="9212" y="7990"/>
                  </a:lnTo>
                  <a:cubicBezTo>
                    <a:pt x="9735" y="7990"/>
                    <a:pt x="10216" y="7902"/>
                    <a:pt x="10587" y="7750"/>
                  </a:cubicBezTo>
                  <a:lnTo>
                    <a:pt x="11508" y="7358"/>
                  </a:lnTo>
                  <a:cubicBezTo>
                    <a:pt x="11865" y="7194"/>
                    <a:pt x="12072" y="6989"/>
                    <a:pt x="12072" y="6773"/>
                  </a:cubicBezTo>
                  <a:cubicBezTo>
                    <a:pt x="12072" y="6545"/>
                    <a:pt x="11865" y="6340"/>
                    <a:pt x="11508" y="6188"/>
                  </a:cubicBezTo>
                  <a:cubicBezTo>
                    <a:pt x="11206" y="6054"/>
                    <a:pt x="11027" y="5878"/>
                    <a:pt x="11027" y="5691"/>
                  </a:cubicBezTo>
                  <a:cubicBezTo>
                    <a:pt x="11027" y="5498"/>
                    <a:pt x="11206" y="5322"/>
                    <a:pt x="11508" y="5194"/>
                  </a:cubicBezTo>
                  <a:lnTo>
                    <a:pt x="12760" y="4655"/>
                  </a:lnTo>
                  <a:cubicBezTo>
                    <a:pt x="13076" y="4527"/>
                    <a:pt x="13488" y="4451"/>
                    <a:pt x="13928" y="4451"/>
                  </a:cubicBezTo>
                  <a:cubicBezTo>
                    <a:pt x="14382" y="4451"/>
                    <a:pt x="14795" y="4527"/>
                    <a:pt x="15097" y="4655"/>
                  </a:cubicBezTo>
                  <a:lnTo>
                    <a:pt x="17242" y="5574"/>
                  </a:lnTo>
                  <a:cubicBezTo>
                    <a:pt x="17620" y="5735"/>
                    <a:pt x="18115" y="5815"/>
                    <a:pt x="18610" y="5815"/>
                  </a:cubicBezTo>
                  <a:cubicBezTo>
                    <a:pt x="19105" y="5815"/>
                    <a:pt x="19600" y="5735"/>
                    <a:pt x="19978" y="5574"/>
                  </a:cubicBezTo>
                  <a:lnTo>
                    <a:pt x="21023" y="5123"/>
                  </a:lnTo>
                  <a:cubicBezTo>
                    <a:pt x="21394" y="4966"/>
                    <a:pt x="21600" y="4761"/>
                    <a:pt x="21600" y="4539"/>
                  </a:cubicBezTo>
                  <a:cubicBezTo>
                    <a:pt x="21600" y="4322"/>
                    <a:pt x="21394" y="4111"/>
                    <a:pt x="21023" y="3954"/>
                  </a:cubicBezTo>
                  <a:lnTo>
                    <a:pt x="1172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B9109"/>
                </a:gs>
                <a:gs pos="40000">
                  <a:srgbClr val="FF9900">
                    <a:alpha val="40784"/>
                  </a:srgbClr>
                </a:gs>
                <a:gs pos="100000">
                  <a:schemeClr val="accent3">
                    <a:lumOff val="44000"/>
                    <a:alpha val="0"/>
                  </a:schemeClr>
                </a:gs>
              </a:gsLst>
              <a:lin ang="2700006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2" name="Google Shape;36;p2"/>
            <p:cNvSpPr/>
            <p:nvPr/>
          </p:nvSpPr>
          <p:spPr>
            <a:xfrm rot="10800000">
              <a:off x="1385300" y="98771"/>
              <a:ext cx="981696" cy="2307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28" y="0"/>
                  </a:moveTo>
                  <a:lnTo>
                    <a:pt x="11536" y="82"/>
                  </a:lnTo>
                  <a:lnTo>
                    <a:pt x="20844" y="4036"/>
                  </a:lnTo>
                  <a:cubicBezTo>
                    <a:pt x="21147" y="4164"/>
                    <a:pt x="21326" y="4340"/>
                    <a:pt x="21326" y="4533"/>
                  </a:cubicBezTo>
                  <a:cubicBezTo>
                    <a:pt x="21326" y="4720"/>
                    <a:pt x="21147" y="4896"/>
                    <a:pt x="20844" y="5030"/>
                  </a:cubicBezTo>
                  <a:lnTo>
                    <a:pt x="19785" y="5475"/>
                  </a:lnTo>
                  <a:cubicBezTo>
                    <a:pt x="19469" y="5615"/>
                    <a:pt x="19050" y="5685"/>
                    <a:pt x="18627" y="5685"/>
                  </a:cubicBezTo>
                  <a:cubicBezTo>
                    <a:pt x="18204" y="5685"/>
                    <a:pt x="17778" y="5615"/>
                    <a:pt x="17448" y="5475"/>
                  </a:cubicBezTo>
                  <a:lnTo>
                    <a:pt x="15303" y="4562"/>
                  </a:lnTo>
                  <a:cubicBezTo>
                    <a:pt x="14932" y="4410"/>
                    <a:pt x="14464" y="4323"/>
                    <a:pt x="13928" y="4323"/>
                  </a:cubicBezTo>
                  <a:cubicBezTo>
                    <a:pt x="13391" y="4323"/>
                    <a:pt x="12910" y="4410"/>
                    <a:pt x="12553" y="4562"/>
                  </a:cubicBezTo>
                  <a:lnTo>
                    <a:pt x="11302" y="5095"/>
                  </a:lnTo>
                  <a:cubicBezTo>
                    <a:pt x="10546" y="5416"/>
                    <a:pt x="10546" y="5937"/>
                    <a:pt x="11302" y="6258"/>
                  </a:cubicBezTo>
                  <a:cubicBezTo>
                    <a:pt x="11605" y="6387"/>
                    <a:pt x="11783" y="6562"/>
                    <a:pt x="11783" y="6756"/>
                  </a:cubicBezTo>
                  <a:cubicBezTo>
                    <a:pt x="11783" y="6943"/>
                    <a:pt x="11605" y="7118"/>
                    <a:pt x="11302" y="7253"/>
                  </a:cubicBezTo>
                  <a:lnTo>
                    <a:pt x="10367" y="7645"/>
                  </a:lnTo>
                  <a:cubicBezTo>
                    <a:pt x="10064" y="7779"/>
                    <a:pt x="9652" y="7849"/>
                    <a:pt x="9198" y="7849"/>
                  </a:cubicBezTo>
                  <a:lnTo>
                    <a:pt x="8635" y="7849"/>
                  </a:lnTo>
                  <a:cubicBezTo>
                    <a:pt x="8099" y="7849"/>
                    <a:pt x="7617" y="7937"/>
                    <a:pt x="7259" y="8095"/>
                  </a:cubicBezTo>
                  <a:lnTo>
                    <a:pt x="3011" y="9897"/>
                  </a:lnTo>
                  <a:cubicBezTo>
                    <a:pt x="2653" y="10060"/>
                    <a:pt x="2447" y="10265"/>
                    <a:pt x="2447" y="10481"/>
                  </a:cubicBezTo>
                  <a:cubicBezTo>
                    <a:pt x="2447" y="10709"/>
                    <a:pt x="2653" y="10914"/>
                    <a:pt x="3011" y="11066"/>
                  </a:cubicBezTo>
                  <a:lnTo>
                    <a:pt x="9501" y="13827"/>
                  </a:lnTo>
                  <a:cubicBezTo>
                    <a:pt x="10147" y="14096"/>
                    <a:pt x="10147" y="14540"/>
                    <a:pt x="9501" y="14821"/>
                  </a:cubicBezTo>
                  <a:lnTo>
                    <a:pt x="7397" y="15710"/>
                  </a:lnTo>
                  <a:cubicBezTo>
                    <a:pt x="7039" y="15874"/>
                    <a:pt x="6833" y="16079"/>
                    <a:pt x="6833" y="16295"/>
                  </a:cubicBezTo>
                  <a:lnTo>
                    <a:pt x="6833" y="18313"/>
                  </a:lnTo>
                  <a:cubicBezTo>
                    <a:pt x="6833" y="18506"/>
                    <a:pt x="6655" y="18681"/>
                    <a:pt x="6352" y="18810"/>
                  </a:cubicBezTo>
                  <a:lnTo>
                    <a:pt x="0" y="21518"/>
                  </a:lnTo>
                  <a:lnTo>
                    <a:pt x="179" y="21600"/>
                  </a:lnTo>
                  <a:lnTo>
                    <a:pt x="6558" y="18892"/>
                  </a:lnTo>
                  <a:cubicBezTo>
                    <a:pt x="6915" y="18734"/>
                    <a:pt x="7122" y="18529"/>
                    <a:pt x="7122" y="18307"/>
                  </a:cubicBezTo>
                  <a:lnTo>
                    <a:pt x="7122" y="16289"/>
                  </a:lnTo>
                  <a:cubicBezTo>
                    <a:pt x="7122" y="16102"/>
                    <a:pt x="7301" y="15921"/>
                    <a:pt x="7603" y="15792"/>
                  </a:cubicBezTo>
                  <a:lnTo>
                    <a:pt x="9707" y="14897"/>
                  </a:lnTo>
                  <a:cubicBezTo>
                    <a:pt x="10463" y="14581"/>
                    <a:pt x="10463" y="14061"/>
                    <a:pt x="9707" y="13739"/>
                  </a:cubicBezTo>
                  <a:lnTo>
                    <a:pt x="3231" y="10978"/>
                  </a:lnTo>
                  <a:cubicBezTo>
                    <a:pt x="2915" y="10850"/>
                    <a:pt x="2750" y="10674"/>
                    <a:pt x="2750" y="10487"/>
                  </a:cubicBezTo>
                  <a:cubicBezTo>
                    <a:pt x="2750" y="10294"/>
                    <a:pt x="2915" y="10119"/>
                    <a:pt x="3231" y="9990"/>
                  </a:cubicBezTo>
                  <a:lnTo>
                    <a:pt x="7466" y="8194"/>
                  </a:lnTo>
                  <a:cubicBezTo>
                    <a:pt x="7782" y="8066"/>
                    <a:pt x="8194" y="7990"/>
                    <a:pt x="8635" y="7990"/>
                  </a:cubicBezTo>
                  <a:lnTo>
                    <a:pt x="9212" y="7990"/>
                  </a:lnTo>
                  <a:cubicBezTo>
                    <a:pt x="9735" y="7990"/>
                    <a:pt x="10216" y="7902"/>
                    <a:pt x="10587" y="7750"/>
                  </a:cubicBezTo>
                  <a:lnTo>
                    <a:pt x="11508" y="7352"/>
                  </a:lnTo>
                  <a:cubicBezTo>
                    <a:pt x="11865" y="7194"/>
                    <a:pt x="12072" y="6989"/>
                    <a:pt x="12072" y="6767"/>
                  </a:cubicBezTo>
                  <a:cubicBezTo>
                    <a:pt x="12072" y="6545"/>
                    <a:pt x="11865" y="6340"/>
                    <a:pt x="11508" y="6182"/>
                  </a:cubicBezTo>
                  <a:cubicBezTo>
                    <a:pt x="10862" y="5913"/>
                    <a:pt x="10862" y="5469"/>
                    <a:pt x="11508" y="5188"/>
                  </a:cubicBezTo>
                  <a:lnTo>
                    <a:pt x="12760" y="4656"/>
                  </a:lnTo>
                  <a:cubicBezTo>
                    <a:pt x="13076" y="4527"/>
                    <a:pt x="13488" y="4451"/>
                    <a:pt x="13928" y="4451"/>
                  </a:cubicBezTo>
                  <a:cubicBezTo>
                    <a:pt x="14381" y="4451"/>
                    <a:pt x="14795" y="4527"/>
                    <a:pt x="15097" y="4656"/>
                  </a:cubicBezTo>
                  <a:lnTo>
                    <a:pt x="17241" y="5568"/>
                  </a:lnTo>
                  <a:cubicBezTo>
                    <a:pt x="17619" y="5729"/>
                    <a:pt x="18115" y="5809"/>
                    <a:pt x="18609" y="5809"/>
                  </a:cubicBezTo>
                  <a:cubicBezTo>
                    <a:pt x="19105" y="5809"/>
                    <a:pt x="19599" y="5729"/>
                    <a:pt x="19977" y="5568"/>
                  </a:cubicBezTo>
                  <a:lnTo>
                    <a:pt x="21022" y="5124"/>
                  </a:lnTo>
                  <a:cubicBezTo>
                    <a:pt x="21394" y="4966"/>
                    <a:pt x="21600" y="4761"/>
                    <a:pt x="21600" y="4539"/>
                  </a:cubicBezTo>
                  <a:cubicBezTo>
                    <a:pt x="21600" y="4311"/>
                    <a:pt x="21394" y="4106"/>
                    <a:pt x="21022" y="3954"/>
                  </a:cubicBezTo>
                  <a:lnTo>
                    <a:pt x="1172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B9109"/>
                </a:gs>
                <a:gs pos="40000">
                  <a:srgbClr val="FF9900">
                    <a:alpha val="40784"/>
                  </a:srgbClr>
                </a:gs>
                <a:gs pos="100000">
                  <a:schemeClr val="accent3">
                    <a:lumOff val="44000"/>
                    <a:alpha val="0"/>
                  </a:schemeClr>
                </a:gs>
              </a:gsLst>
              <a:lin ang="2700006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30" name="Google Shape;37;p2"/>
            <p:cNvGrpSpPr/>
            <p:nvPr/>
          </p:nvGrpSpPr>
          <p:grpSpPr>
            <a:xfrm>
              <a:off x="970889" y="876624"/>
              <a:ext cx="582001" cy="582401"/>
              <a:chOff x="24" y="25"/>
              <a:chExt cx="582000" cy="582400"/>
            </a:xfrm>
          </p:grpSpPr>
          <p:sp>
            <p:nvSpPr>
              <p:cNvPr id="123" name="Google Shape;38;p2"/>
              <p:cNvSpPr/>
              <p:nvPr/>
            </p:nvSpPr>
            <p:spPr>
              <a:xfrm>
                <a:off x="24" y="459000"/>
                <a:ext cx="123401" cy="123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35" y="0"/>
                    </a:moveTo>
                    <a:lnTo>
                      <a:pt x="0" y="6134"/>
                    </a:lnTo>
                    <a:lnTo>
                      <a:pt x="15469" y="21600"/>
                    </a:lnTo>
                    <a:lnTo>
                      <a:pt x="21600" y="15466"/>
                    </a:lnTo>
                    <a:lnTo>
                      <a:pt x="613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4" name="Google Shape;39;p2"/>
              <p:cNvSpPr/>
              <p:nvPr/>
            </p:nvSpPr>
            <p:spPr>
              <a:xfrm>
                <a:off x="76199" y="382450"/>
                <a:ext cx="123426" cy="1237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34" y="0"/>
                    </a:moveTo>
                    <a:lnTo>
                      <a:pt x="0" y="6117"/>
                    </a:lnTo>
                    <a:lnTo>
                      <a:pt x="15466" y="21600"/>
                    </a:lnTo>
                    <a:lnTo>
                      <a:pt x="21600" y="15488"/>
                    </a:lnTo>
                    <a:lnTo>
                      <a:pt x="613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5" name="Google Shape;40;p2"/>
              <p:cNvSpPr/>
              <p:nvPr/>
            </p:nvSpPr>
            <p:spPr>
              <a:xfrm>
                <a:off x="152774" y="306275"/>
                <a:ext cx="123776" cy="123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12" y="0"/>
                    </a:moveTo>
                    <a:lnTo>
                      <a:pt x="0" y="6131"/>
                    </a:lnTo>
                    <a:lnTo>
                      <a:pt x="15488" y="21600"/>
                    </a:lnTo>
                    <a:lnTo>
                      <a:pt x="21600" y="15465"/>
                    </a:lnTo>
                    <a:lnTo>
                      <a:pt x="611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6" name="Google Shape;41;p2"/>
              <p:cNvSpPr/>
              <p:nvPr/>
            </p:nvSpPr>
            <p:spPr>
              <a:xfrm>
                <a:off x="228949" y="229700"/>
                <a:ext cx="123776" cy="123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12" y="0"/>
                    </a:moveTo>
                    <a:lnTo>
                      <a:pt x="0" y="6134"/>
                    </a:lnTo>
                    <a:lnTo>
                      <a:pt x="15488" y="21600"/>
                    </a:lnTo>
                    <a:lnTo>
                      <a:pt x="21600" y="15532"/>
                    </a:lnTo>
                    <a:lnTo>
                      <a:pt x="611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7" name="Google Shape;42;p2"/>
              <p:cNvSpPr/>
              <p:nvPr/>
            </p:nvSpPr>
            <p:spPr>
              <a:xfrm>
                <a:off x="305874" y="153525"/>
                <a:ext cx="123426" cy="123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34" y="0"/>
                    </a:moveTo>
                    <a:lnTo>
                      <a:pt x="0" y="6065"/>
                    </a:lnTo>
                    <a:lnTo>
                      <a:pt x="15466" y="21600"/>
                    </a:lnTo>
                    <a:lnTo>
                      <a:pt x="21600" y="15469"/>
                    </a:lnTo>
                    <a:lnTo>
                      <a:pt x="613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8" name="Google Shape;43;p2"/>
              <p:cNvSpPr/>
              <p:nvPr/>
            </p:nvSpPr>
            <p:spPr>
              <a:xfrm>
                <a:off x="382074" y="76975"/>
                <a:ext cx="123401" cy="123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31" y="0"/>
                    </a:moveTo>
                    <a:lnTo>
                      <a:pt x="0" y="6131"/>
                    </a:lnTo>
                    <a:lnTo>
                      <a:pt x="15465" y="21600"/>
                    </a:lnTo>
                    <a:lnTo>
                      <a:pt x="21600" y="15465"/>
                    </a:lnTo>
                    <a:lnTo>
                      <a:pt x="613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9" name="Google Shape;44;p2"/>
              <p:cNvSpPr/>
              <p:nvPr/>
            </p:nvSpPr>
            <p:spPr>
              <a:xfrm>
                <a:off x="458624" y="25"/>
                <a:ext cx="123401" cy="123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070" y="0"/>
                    </a:moveTo>
                    <a:lnTo>
                      <a:pt x="0" y="6115"/>
                    </a:lnTo>
                    <a:lnTo>
                      <a:pt x="15469" y="21600"/>
                    </a:lnTo>
                    <a:lnTo>
                      <a:pt x="21600" y="15485"/>
                    </a:lnTo>
                    <a:lnTo>
                      <a:pt x="60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31" name="Google Shape;45;p2"/>
            <p:cNvSpPr/>
            <p:nvPr/>
          </p:nvSpPr>
          <p:spPr>
            <a:xfrm>
              <a:off x="2123785" y="13"/>
              <a:ext cx="475816" cy="475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600" extrusionOk="0">
                  <a:moveTo>
                    <a:pt x="20207" y="0"/>
                  </a:moveTo>
                  <a:cubicBezTo>
                    <a:pt x="19909" y="0"/>
                    <a:pt x="19611" y="115"/>
                    <a:pt x="19384" y="345"/>
                  </a:cubicBezTo>
                  <a:cubicBezTo>
                    <a:pt x="18929" y="805"/>
                    <a:pt x="18929" y="1549"/>
                    <a:pt x="19384" y="2009"/>
                  </a:cubicBezTo>
                  <a:cubicBezTo>
                    <a:pt x="19611" y="2239"/>
                    <a:pt x="19909" y="2354"/>
                    <a:pt x="20207" y="2354"/>
                  </a:cubicBezTo>
                  <a:cubicBezTo>
                    <a:pt x="20505" y="2354"/>
                    <a:pt x="20803" y="2239"/>
                    <a:pt x="21031" y="2009"/>
                  </a:cubicBezTo>
                  <a:cubicBezTo>
                    <a:pt x="21486" y="1549"/>
                    <a:pt x="21486" y="805"/>
                    <a:pt x="21031" y="345"/>
                  </a:cubicBezTo>
                  <a:cubicBezTo>
                    <a:pt x="20803" y="115"/>
                    <a:pt x="20505" y="0"/>
                    <a:pt x="20207" y="0"/>
                  </a:cubicBezTo>
                  <a:close/>
                  <a:moveTo>
                    <a:pt x="16405" y="3853"/>
                  </a:moveTo>
                  <a:cubicBezTo>
                    <a:pt x="16107" y="3853"/>
                    <a:pt x="15809" y="3968"/>
                    <a:pt x="15581" y="4198"/>
                  </a:cubicBezTo>
                  <a:cubicBezTo>
                    <a:pt x="15126" y="4657"/>
                    <a:pt x="15126" y="5402"/>
                    <a:pt x="15581" y="5862"/>
                  </a:cubicBezTo>
                  <a:cubicBezTo>
                    <a:pt x="15809" y="6092"/>
                    <a:pt x="16107" y="6207"/>
                    <a:pt x="16405" y="6207"/>
                  </a:cubicBezTo>
                  <a:cubicBezTo>
                    <a:pt x="16703" y="6207"/>
                    <a:pt x="17001" y="6092"/>
                    <a:pt x="17228" y="5862"/>
                  </a:cubicBezTo>
                  <a:cubicBezTo>
                    <a:pt x="17683" y="5402"/>
                    <a:pt x="17683" y="4657"/>
                    <a:pt x="17228" y="4198"/>
                  </a:cubicBezTo>
                  <a:cubicBezTo>
                    <a:pt x="17001" y="3968"/>
                    <a:pt x="16703" y="3853"/>
                    <a:pt x="16405" y="3853"/>
                  </a:cubicBezTo>
                  <a:close/>
                  <a:moveTo>
                    <a:pt x="12596" y="7696"/>
                  </a:moveTo>
                  <a:cubicBezTo>
                    <a:pt x="12297" y="7696"/>
                    <a:pt x="11996" y="7812"/>
                    <a:pt x="11769" y="8042"/>
                  </a:cubicBezTo>
                  <a:cubicBezTo>
                    <a:pt x="11314" y="8501"/>
                    <a:pt x="11314" y="9255"/>
                    <a:pt x="11769" y="9715"/>
                  </a:cubicBezTo>
                  <a:cubicBezTo>
                    <a:pt x="11996" y="9944"/>
                    <a:pt x="12297" y="10060"/>
                    <a:pt x="12596" y="10060"/>
                  </a:cubicBezTo>
                  <a:cubicBezTo>
                    <a:pt x="12897" y="10060"/>
                    <a:pt x="13197" y="9944"/>
                    <a:pt x="13425" y="9715"/>
                  </a:cubicBezTo>
                  <a:cubicBezTo>
                    <a:pt x="13880" y="9255"/>
                    <a:pt x="13880" y="8501"/>
                    <a:pt x="13425" y="8042"/>
                  </a:cubicBezTo>
                  <a:cubicBezTo>
                    <a:pt x="13197" y="7812"/>
                    <a:pt x="12897" y="7696"/>
                    <a:pt x="12596" y="7696"/>
                  </a:cubicBezTo>
                  <a:close/>
                  <a:moveTo>
                    <a:pt x="8794" y="11544"/>
                  </a:moveTo>
                  <a:cubicBezTo>
                    <a:pt x="8494" y="11544"/>
                    <a:pt x="8194" y="11659"/>
                    <a:pt x="7965" y="11885"/>
                  </a:cubicBezTo>
                  <a:cubicBezTo>
                    <a:pt x="7510" y="12345"/>
                    <a:pt x="7510" y="13090"/>
                    <a:pt x="7965" y="13549"/>
                  </a:cubicBezTo>
                  <a:cubicBezTo>
                    <a:pt x="8193" y="13779"/>
                    <a:pt x="8491" y="13894"/>
                    <a:pt x="8789" y="13894"/>
                  </a:cubicBezTo>
                  <a:cubicBezTo>
                    <a:pt x="9087" y="13894"/>
                    <a:pt x="9385" y="13779"/>
                    <a:pt x="9612" y="13549"/>
                  </a:cubicBezTo>
                  <a:cubicBezTo>
                    <a:pt x="10067" y="13090"/>
                    <a:pt x="10067" y="12345"/>
                    <a:pt x="9612" y="11885"/>
                  </a:cubicBezTo>
                  <a:cubicBezTo>
                    <a:pt x="9386" y="11656"/>
                    <a:pt x="9090" y="11544"/>
                    <a:pt x="8794" y="11544"/>
                  </a:cubicBezTo>
                  <a:close/>
                  <a:moveTo>
                    <a:pt x="4976" y="15393"/>
                  </a:moveTo>
                  <a:cubicBezTo>
                    <a:pt x="4678" y="15393"/>
                    <a:pt x="4380" y="15508"/>
                    <a:pt x="4153" y="15738"/>
                  </a:cubicBezTo>
                  <a:cubicBezTo>
                    <a:pt x="3698" y="16198"/>
                    <a:pt x="3698" y="16943"/>
                    <a:pt x="4153" y="17402"/>
                  </a:cubicBezTo>
                  <a:cubicBezTo>
                    <a:pt x="4380" y="17632"/>
                    <a:pt x="4678" y="17747"/>
                    <a:pt x="4976" y="17747"/>
                  </a:cubicBezTo>
                  <a:cubicBezTo>
                    <a:pt x="5274" y="17747"/>
                    <a:pt x="5572" y="17632"/>
                    <a:pt x="5800" y="17402"/>
                  </a:cubicBezTo>
                  <a:cubicBezTo>
                    <a:pt x="6255" y="16943"/>
                    <a:pt x="6255" y="16198"/>
                    <a:pt x="5800" y="15738"/>
                  </a:cubicBezTo>
                  <a:cubicBezTo>
                    <a:pt x="5572" y="15508"/>
                    <a:pt x="5274" y="15393"/>
                    <a:pt x="4976" y="15393"/>
                  </a:cubicBezTo>
                  <a:close/>
                  <a:moveTo>
                    <a:pt x="1164" y="19237"/>
                  </a:moveTo>
                  <a:cubicBezTo>
                    <a:pt x="866" y="19237"/>
                    <a:pt x="568" y="19352"/>
                    <a:pt x="341" y="19582"/>
                  </a:cubicBezTo>
                  <a:cubicBezTo>
                    <a:pt x="-114" y="20041"/>
                    <a:pt x="-114" y="20795"/>
                    <a:pt x="341" y="21255"/>
                  </a:cubicBezTo>
                  <a:cubicBezTo>
                    <a:pt x="568" y="21485"/>
                    <a:pt x="866" y="21600"/>
                    <a:pt x="1164" y="21600"/>
                  </a:cubicBezTo>
                  <a:cubicBezTo>
                    <a:pt x="1462" y="21600"/>
                    <a:pt x="1760" y="21485"/>
                    <a:pt x="1987" y="21255"/>
                  </a:cubicBezTo>
                  <a:cubicBezTo>
                    <a:pt x="2443" y="20795"/>
                    <a:pt x="2443" y="20041"/>
                    <a:pt x="1987" y="19582"/>
                  </a:cubicBezTo>
                  <a:cubicBezTo>
                    <a:pt x="1760" y="19352"/>
                    <a:pt x="1462" y="19237"/>
                    <a:pt x="1164" y="1923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B9109">
                    <a:alpha val="46820"/>
                  </a:srgbClr>
                </a:gs>
                <a:gs pos="78000">
                  <a:srgbClr val="F5F8FF">
                    <a:alpha val="46820"/>
                  </a:srgbClr>
                </a:gs>
                <a:gs pos="100000">
                  <a:srgbClr val="F5F8FF">
                    <a:alpha val="4682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35" name="Google Shape;46;p2"/>
            <p:cNvGrpSpPr/>
            <p:nvPr/>
          </p:nvGrpSpPr>
          <p:grpSpPr>
            <a:xfrm>
              <a:off x="2028317" y="649549"/>
              <a:ext cx="699889" cy="1650984"/>
              <a:chOff x="40" y="41"/>
              <a:chExt cx="699887" cy="1650983"/>
            </a:xfrm>
          </p:grpSpPr>
          <p:sp>
            <p:nvSpPr>
              <p:cNvPr id="132" name="Google Shape;47;p2"/>
              <p:cNvSpPr/>
              <p:nvPr/>
            </p:nvSpPr>
            <p:spPr>
              <a:xfrm>
                <a:off x="41" y="41"/>
                <a:ext cx="483034" cy="10135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351" y="0"/>
                    </a:moveTo>
                    <a:lnTo>
                      <a:pt x="0" y="5899"/>
                    </a:lnTo>
                    <a:lnTo>
                      <a:pt x="418" y="6086"/>
                    </a:lnTo>
                    <a:lnTo>
                      <a:pt x="11764" y="666"/>
                    </a:lnTo>
                    <a:lnTo>
                      <a:pt x="11764" y="11506"/>
                    </a:lnTo>
                    <a:lnTo>
                      <a:pt x="21013" y="11506"/>
                    </a:lnTo>
                    <a:lnTo>
                      <a:pt x="21013" y="21600"/>
                    </a:lnTo>
                    <a:lnTo>
                      <a:pt x="21600" y="21600"/>
                    </a:lnTo>
                    <a:lnTo>
                      <a:pt x="21600" y="11240"/>
                    </a:lnTo>
                    <a:lnTo>
                      <a:pt x="12351" y="11240"/>
                    </a:lnTo>
                    <a:lnTo>
                      <a:pt x="1235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54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3" name="Google Shape;48;p2"/>
              <p:cNvSpPr/>
              <p:nvPr/>
            </p:nvSpPr>
            <p:spPr>
              <a:xfrm>
                <a:off x="360609" y="424347"/>
                <a:ext cx="246829" cy="12266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20"/>
                    </a:lnTo>
                    <a:lnTo>
                      <a:pt x="20451" y="220"/>
                    </a:lnTo>
                    <a:lnTo>
                      <a:pt x="20451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54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4" name="Google Shape;49;p2"/>
              <p:cNvSpPr/>
              <p:nvPr/>
            </p:nvSpPr>
            <p:spPr>
              <a:xfrm>
                <a:off x="453100" y="331242"/>
                <a:ext cx="246829" cy="12266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20"/>
                    </a:lnTo>
                    <a:lnTo>
                      <a:pt x="20505" y="220"/>
                    </a:lnTo>
                    <a:lnTo>
                      <a:pt x="20505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54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139" name="Google Shape;50;p2"/>
            <p:cNvGrpSpPr/>
            <p:nvPr/>
          </p:nvGrpSpPr>
          <p:grpSpPr>
            <a:xfrm>
              <a:off x="1635689" y="1459024"/>
              <a:ext cx="904668" cy="726123"/>
              <a:chOff x="0" y="0"/>
              <a:chExt cx="904666" cy="726121"/>
            </a:xfrm>
          </p:grpSpPr>
          <p:sp>
            <p:nvSpPr>
              <p:cNvPr id="136" name="Google Shape;51;p2"/>
              <p:cNvSpPr/>
              <p:nvPr/>
            </p:nvSpPr>
            <p:spPr>
              <a:xfrm>
                <a:off x="231550" y="143199"/>
                <a:ext cx="673117" cy="5829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7" y="0"/>
                    </a:moveTo>
                    <a:lnTo>
                      <a:pt x="0" y="10796"/>
                    </a:lnTo>
                    <a:lnTo>
                      <a:pt x="5397" y="21600"/>
                    </a:lnTo>
                    <a:lnTo>
                      <a:pt x="16203" y="21600"/>
                    </a:lnTo>
                    <a:lnTo>
                      <a:pt x="21600" y="10796"/>
                    </a:lnTo>
                    <a:lnTo>
                      <a:pt x="1620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chemeClr val="accent3">
                      <a:lumOff val="44000"/>
                      <a:alpha val="0"/>
                    </a:schemeClr>
                  </a:gs>
                  <a:gs pos="100000">
                    <a:srgbClr val="0C0A9E">
                      <a:alpha val="50195"/>
                    </a:srgbClr>
                  </a:gs>
                </a:gsLst>
                <a:lin ang="2700006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7" name="Google Shape;52;p2"/>
              <p:cNvSpPr/>
              <p:nvPr/>
            </p:nvSpPr>
            <p:spPr>
              <a:xfrm>
                <a:off x="219124" y="-1"/>
                <a:ext cx="480927" cy="4164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7" y="0"/>
                    </a:moveTo>
                    <a:lnTo>
                      <a:pt x="0" y="10796"/>
                    </a:lnTo>
                    <a:lnTo>
                      <a:pt x="5397" y="21600"/>
                    </a:lnTo>
                    <a:lnTo>
                      <a:pt x="16203" y="21600"/>
                    </a:lnTo>
                    <a:lnTo>
                      <a:pt x="21600" y="10796"/>
                    </a:lnTo>
                    <a:lnTo>
                      <a:pt x="1620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chemeClr val="accent3">
                      <a:lumOff val="44000"/>
                      <a:alpha val="0"/>
                    </a:schemeClr>
                  </a:gs>
                  <a:gs pos="100000">
                    <a:srgbClr val="0C0A9E">
                      <a:alpha val="50195"/>
                    </a:srgbClr>
                  </a:gs>
                </a:gsLst>
                <a:lin ang="2700006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8" name="Google Shape;53;p2"/>
              <p:cNvSpPr/>
              <p:nvPr/>
            </p:nvSpPr>
            <p:spPr>
              <a:xfrm>
                <a:off x="-1" y="143199"/>
                <a:ext cx="480927" cy="4164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7" y="0"/>
                    </a:moveTo>
                    <a:lnTo>
                      <a:pt x="0" y="10796"/>
                    </a:lnTo>
                    <a:lnTo>
                      <a:pt x="5397" y="21600"/>
                    </a:lnTo>
                    <a:lnTo>
                      <a:pt x="16203" y="21600"/>
                    </a:lnTo>
                    <a:lnTo>
                      <a:pt x="21600" y="10796"/>
                    </a:lnTo>
                    <a:lnTo>
                      <a:pt x="1620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chemeClr val="accent3">
                      <a:lumOff val="44000"/>
                      <a:alpha val="0"/>
                    </a:schemeClr>
                  </a:gs>
                  <a:gs pos="100000">
                    <a:srgbClr val="0C0A9E">
                      <a:alpha val="50195"/>
                    </a:srgbClr>
                  </a:gs>
                </a:gsLst>
                <a:lin ang="2700006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1096850" y="816324"/>
            <a:ext cx="6974700" cy="23265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115000"/>
              </a:lnSpc>
              <a:defRPr sz="4500"/>
            </a:lvl1pPr>
          </a:lstStyle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96850" y="3456249"/>
            <a:ext cx="4882501" cy="475801"/>
          </a:xfrm>
          <a:prstGeom prst="rect">
            <a:avLst/>
          </a:prstGeom>
        </p:spPr>
        <p:txBody>
          <a:bodyPr>
            <a:normAutofit/>
          </a:bodyPr>
          <a:lstStyle>
            <a:lvl1pPr marL="317500" indent="-177800">
              <a:buClrTx/>
              <a:buSzTx/>
              <a:buFontTx/>
              <a:buNone/>
              <a:defRPr sz="1600"/>
            </a:lvl1pPr>
            <a:lvl2pPr marL="317500" indent="279400">
              <a:buClrTx/>
              <a:buSzTx/>
              <a:buFontTx/>
              <a:buNone/>
              <a:defRPr sz="1600"/>
            </a:lvl2pPr>
            <a:lvl3pPr marL="317500" indent="736600">
              <a:buClrTx/>
              <a:buSzTx/>
              <a:buFontTx/>
              <a:buNone/>
              <a:defRPr sz="1600"/>
            </a:lvl3pPr>
            <a:lvl4pPr marL="317500" indent="1193800">
              <a:buClrTx/>
              <a:buSzTx/>
              <a:buFontTx/>
              <a:buNone/>
              <a:defRPr sz="1600"/>
            </a:lvl4pPr>
            <a:lvl5pPr marL="317500" indent="1651000"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81" name="Google Shape;56;p2"/>
          <p:cNvGrpSpPr/>
          <p:nvPr/>
        </p:nvGrpSpPr>
        <p:grpSpPr>
          <a:xfrm>
            <a:off x="-307706" y="3619573"/>
            <a:ext cx="1446640" cy="2236639"/>
            <a:chOff x="0" y="0"/>
            <a:chExt cx="1446639" cy="2236637"/>
          </a:xfrm>
        </p:grpSpPr>
        <p:grpSp>
          <p:nvGrpSpPr>
            <p:cNvPr id="145" name="Google Shape;57;p2"/>
            <p:cNvGrpSpPr/>
            <p:nvPr/>
          </p:nvGrpSpPr>
          <p:grpSpPr>
            <a:xfrm>
              <a:off x="30733" y="250584"/>
              <a:ext cx="981703" cy="1986054"/>
              <a:chOff x="35" y="0"/>
              <a:chExt cx="981701" cy="1986052"/>
            </a:xfrm>
          </p:grpSpPr>
          <p:sp>
            <p:nvSpPr>
              <p:cNvPr id="143" name="Google Shape;58;p2"/>
              <p:cNvSpPr/>
              <p:nvPr/>
            </p:nvSpPr>
            <p:spPr>
              <a:xfrm rot="10800000">
                <a:off x="35" y="-1"/>
                <a:ext cx="844607" cy="19854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28" y="0"/>
                    </a:moveTo>
                    <a:lnTo>
                      <a:pt x="11536" y="82"/>
                    </a:lnTo>
                    <a:lnTo>
                      <a:pt x="20844" y="4035"/>
                    </a:lnTo>
                    <a:cubicBezTo>
                      <a:pt x="21147" y="4170"/>
                      <a:pt x="21326" y="4346"/>
                      <a:pt x="21326" y="4533"/>
                    </a:cubicBezTo>
                    <a:cubicBezTo>
                      <a:pt x="21326" y="4726"/>
                      <a:pt x="21147" y="4901"/>
                      <a:pt x="20844" y="5030"/>
                    </a:cubicBezTo>
                    <a:lnTo>
                      <a:pt x="19785" y="5474"/>
                    </a:lnTo>
                    <a:cubicBezTo>
                      <a:pt x="19469" y="5615"/>
                      <a:pt x="19050" y="5685"/>
                      <a:pt x="18627" y="5685"/>
                    </a:cubicBezTo>
                    <a:cubicBezTo>
                      <a:pt x="18204" y="5685"/>
                      <a:pt x="17778" y="5615"/>
                      <a:pt x="17448" y="5474"/>
                    </a:cubicBezTo>
                    <a:lnTo>
                      <a:pt x="15303" y="4562"/>
                    </a:lnTo>
                    <a:cubicBezTo>
                      <a:pt x="14932" y="4410"/>
                      <a:pt x="14464" y="4322"/>
                      <a:pt x="13928" y="4322"/>
                    </a:cubicBezTo>
                    <a:cubicBezTo>
                      <a:pt x="13392" y="4322"/>
                      <a:pt x="12910" y="4410"/>
                      <a:pt x="12553" y="4562"/>
                    </a:cubicBezTo>
                    <a:lnTo>
                      <a:pt x="11302" y="5094"/>
                    </a:lnTo>
                    <a:cubicBezTo>
                      <a:pt x="10945" y="5258"/>
                      <a:pt x="10738" y="5463"/>
                      <a:pt x="10738" y="5679"/>
                    </a:cubicBezTo>
                    <a:cubicBezTo>
                      <a:pt x="10738" y="5902"/>
                      <a:pt x="10945" y="6112"/>
                      <a:pt x="11302" y="6264"/>
                    </a:cubicBezTo>
                    <a:cubicBezTo>
                      <a:pt x="11605" y="6399"/>
                      <a:pt x="11783" y="6574"/>
                      <a:pt x="11783" y="6767"/>
                    </a:cubicBezTo>
                    <a:cubicBezTo>
                      <a:pt x="11783" y="6954"/>
                      <a:pt x="11605" y="7130"/>
                      <a:pt x="11302" y="7264"/>
                    </a:cubicBezTo>
                    <a:lnTo>
                      <a:pt x="10367" y="7656"/>
                    </a:lnTo>
                    <a:cubicBezTo>
                      <a:pt x="10065" y="7791"/>
                      <a:pt x="9652" y="7861"/>
                      <a:pt x="9212" y="7861"/>
                    </a:cubicBezTo>
                    <a:lnTo>
                      <a:pt x="8635" y="7861"/>
                    </a:lnTo>
                    <a:cubicBezTo>
                      <a:pt x="8112" y="7861"/>
                      <a:pt x="7631" y="7948"/>
                      <a:pt x="7259" y="8100"/>
                    </a:cubicBezTo>
                    <a:lnTo>
                      <a:pt x="3025" y="9908"/>
                    </a:lnTo>
                    <a:cubicBezTo>
                      <a:pt x="2269" y="10230"/>
                      <a:pt x="2269" y="10750"/>
                      <a:pt x="3025" y="11072"/>
                    </a:cubicBezTo>
                    <a:lnTo>
                      <a:pt x="9501" y="13827"/>
                    </a:lnTo>
                    <a:cubicBezTo>
                      <a:pt x="9803" y="13961"/>
                      <a:pt x="9982" y="14137"/>
                      <a:pt x="9982" y="14324"/>
                    </a:cubicBezTo>
                    <a:cubicBezTo>
                      <a:pt x="9982" y="14511"/>
                      <a:pt x="9803" y="14692"/>
                      <a:pt x="9501" y="14821"/>
                    </a:cubicBezTo>
                    <a:lnTo>
                      <a:pt x="7397" y="15716"/>
                    </a:lnTo>
                    <a:cubicBezTo>
                      <a:pt x="7040" y="15874"/>
                      <a:pt x="6833" y="16078"/>
                      <a:pt x="6833" y="16301"/>
                    </a:cubicBezTo>
                    <a:lnTo>
                      <a:pt x="6833" y="18319"/>
                    </a:lnTo>
                    <a:cubicBezTo>
                      <a:pt x="6833" y="18506"/>
                      <a:pt x="6668" y="18681"/>
                      <a:pt x="6352" y="18816"/>
                    </a:cubicBezTo>
                    <a:lnTo>
                      <a:pt x="0" y="21518"/>
                    </a:lnTo>
                    <a:lnTo>
                      <a:pt x="179" y="21600"/>
                    </a:lnTo>
                    <a:lnTo>
                      <a:pt x="6558" y="18915"/>
                    </a:lnTo>
                    <a:cubicBezTo>
                      <a:pt x="6915" y="18757"/>
                      <a:pt x="7122" y="18553"/>
                      <a:pt x="7122" y="18330"/>
                    </a:cubicBezTo>
                    <a:lnTo>
                      <a:pt x="7122" y="16313"/>
                    </a:lnTo>
                    <a:cubicBezTo>
                      <a:pt x="7122" y="16125"/>
                      <a:pt x="7301" y="15950"/>
                      <a:pt x="7603" y="15816"/>
                    </a:cubicBezTo>
                    <a:lnTo>
                      <a:pt x="9707" y="14926"/>
                    </a:lnTo>
                    <a:cubicBezTo>
                      <a:pt x="10065" y="14763"/>
                      <a:pt x="10271" y="14558"/>
                      <a:pt x="10271" y="14341"/>
                    </a:cubicBezTo>
                    <a:cubicBezTo>
                      <a:pt x="10271" y="14113"/>
                      <a:pt x="10065" y="13909"/>
                      <a:pt x="9707" y="13756"/>
                    </a:cubicBezTo>
                    <a:lnTo>
                      <a:pt x="3231" y="10996"/>
                    </a:lnTo>
                    <a:cubicBezTo>
                      <a:pt x="2571" y="10727"/>
                      <a:pt x="2571" y="10282"/>
                      <a:pt x="3231" y="10002"/>
                    </a:cubicBezTo>
                    <a:lnTo>
                      <a:pt x="7466" y="8194"/>
                    </a:lnTo>
                    <a:cubicBezTo>
                      <a:pt x="7782" y="8066"/>
                      <a:pt x="8194" y="7990"/>
                      <a:pt x="8635" y="7990"/>
                    </a:cubicBezTo>
                    <a:lnTo>
                      <a:pt x="9212" y="7990"/>
                    </a:lnTo>
                    <a:cubicBezTo>
                      <a:pt x="9735" y="7990"/>
                      <a:pt x="10216" y="7902"/>
                      <a:pt x="10587" y="7750"/>
                    </a:cubicBezTo>
                    <a:lnTo>
                      <a:pt x="11508" y="7358"/>
                    </a:lnTo>
                    <a:cubicBezTo>
                      <a:pt x="11865" y="7194"/>
                      <a:pt x="12072" y="6989"/>
                      <a:pt x="12072" y="6773"/>
                    </a:cubicBezTo>
                    <a:cubicBezTo>
                      <a:pt x="12072" y="6545"/>
                      <a:pt x="11865" y="6340"/>
                      <a:pt x="11508" y="6188"/>
                    </a:cubicBezTo>
                    <a:cubicBezTo>
                      <a:pt x="11206" y="6054"/>
                      <a:pt x="11027" y="5878"/>
                      <a:pt x="11027" y="5691"/>
                    </a:cubicBezTo>
                    <a:cubicBezTo>
                      <a:pt x="11027" y="5498"/>
                      <a:pt x="11206" y="5322"/>
                      <a:pt x="11508" y="5194"/>
                    </a:cubicBezTo>
                    <a:lnTo>
                      <a:pt x="12760" y="4655"/>
                    </a:lnTo>
                    <a:cubicBezTo>
                      <a:pt x="13076" y="4527"/>
                      <a:pt x="13488" y="4451"/>
                      <a:pt x="13928" y="4451"/>
                    </a:cubicBezTo>
                    <a:cubicBezTo>
                      <a:pt x="14382" y="4451"/>
                      <a:pt x="14795" y="4527"/>
                      <a:pt x="15097" y="4655"/>
                    </a:cubicBezTo>
                    <a:lnTo>
                      <a:pt x="17242" y="5574"/>
                    </a:lnTo>
                    <a:cubicBezTo>
                      <a:pt x="17620" y="5735"/>
                      <a:pt x="18115" y="5815"/>
                      <a:pt x="18610" y="5815"/>
                    </a:cubicBezTo>
                    <a:cubicBezTo>
                      <a:pt x="19105" y="5815"/>
                      <a:pt x="19600" y="5735"/>
                      <a:pt x="19978" y="5574"/>
                    </a:cubicBezTo>
                    <a:lnTo>
                      <a:pt x="21023" y="5123"/>
                    </a:lnTo>
                    <a:cubicBezTo>
                      <a:pt x="21394" y="4966"/>
                      <a:pt x="21600" y="4761"/>
                      <a:pt x="21600" y="4539"/>
                    </a:cubicBezTo>
                    <a:cubicBezTo>
                      <a:pt x="21600" y="4322"/>
                      <a:pt x="21394" y="4111"/>
                      <a:pt x="21023" y="3954"/>
                    </a:cubicBezTo>
                    <a:lnTo>
                      <a:pt x="1172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/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54007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4" name="Google Shape;59;p2"/>
              <p:cNvSpPr/>
              <p:nvPr/>
            </p:nvSpPr>
            <p:spPr>
              <a:xfrm rot="10800000">
                <a:off x="137130" y="529"/>
                <a:ext cx="844607" cy="19855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28" y="0"/>
                    </a:moveTo>
                    <a:lnTo>
                      <a:pt x="11536" y="82"/>
                    </a:lnTo>
                    <a:lnTo>
                      <a:pt x="20844" y="4036"/>
                    </a:lnTo>
                    <a:cubicBezTo>
                      <a:pt x="21147" y="4164"/>
                      <a:pt x="21326" y="4340"/>
                      <a:pt x="21326" y="4533"/>
                    </a:cubicBezTo>
                    <a:cubicBezTo>
                      <a:pt x="21326" y="4720"/>
                      <a:pt x="21147" y="4896"/>
                      <a:pt x="20844" y="5030"/>
                    </a:cubicBezTo>
                    <a:lnTo>
                      <a:pt x="19785" y="5475"/>
                    </a:lnTo>
                    <a:cubicBezTo>
                      <a:pt x="19469" y="5615"/>
                      <a:pt x="19050" y="5685"/>
                      <a:pt x="18627" y="5685"/>
                    </a:cubicBezTo>
                    <a:cubicBezTo>
                      <a:pt x="18204" y="5685"/>
                      <a:pt x="17778" y="5615"/>
                      <a:pt x="17448" y="5475"/>
                    </a:cubicBezTo>
                    <a:lnTo>
                      <a:pt x="15303" y="4562"/>
                    </a:lnTo>
                    <a:cubicBezTo>
                      <a:pt x="14932" y="4410"/>
                      <a:pt x="14464" y="4323"/>
                      <a:pt x="13928" y="4323"/>
                    </a:cubicBezTo>
                    <a:cubicBezTo>
                      <a:pt x="13391" y="4323"/>
                      <a:pt x="12910" y="4410"/>
                      <a:pt x="12553" y="4562"/>
                    </a:cubicBezTo>
                    <a:lnTo>
                      <a:pt x="11302" y="5095"/>
                    </a:lnTo>
                    <a:cubicBezTo>
                      <a:pt x="10546" y="5416"/>
                      <a:pt x="10546" y="5937"/>
                      <a:pt x="11302" y="6258"/>
                    </a:cubicBezTo>
                    <a:cubicBezTo>
                      <a:pt x="11605" y="6387"/>
                      <a:pt x="11783" y="6562"/>
                      <a:pt x="11783" y="6756"/>
                    </a:cubicBezTo>
                    <a:cubicBezTo>
                      <a:pt x="11783" y="6943"/>
                      <a:pt x="11605" y="7118"/>
                      <a:pt x="11302" y="7253"/>
                    </a:cubicBezTo>
                    <a:lnTo>
                      <a:pt x="10367" y="7645"/>
                    </a:lnTo>
                    <a:cubicBezTo>
                      <a:pt x="10064" y="7779"/>
                      <a:pt x="9652" y="7849"/>
                      <a:pt x="9198" y="7849"/>
                    </a:cubicBezTo>
                    <a:lnTo>
                      <a:pt x="8635" y="7849"/>
                    </a:lnTo>
                    <a:cubicBezTo>
                      <a:pt x="8099" y="7849"/>
                      <a:pt x="7617" y="7937"/>
                      <a:pt x="7259" y="8095"/>
                    </a:cubicBezTo>
                    <a:lnTo>
                      <a:pt x="3011" y="9897"/>
                    </a:lnTo>
                    <a:cubicBezTo>
                      <a:pt x="2653" y="10060"/>
                      <a:pt x="2447" y="10265"/>
                      <a:pt x="2447" y="10481"/>
                    </a:cubicBezTo>
                    <a:cubicBezTo>
                      <a:pt x="2447" y="10709"/>
                      <a:pt x="2653" y="10914"/>
                      <a:pt x="3011" y="11066"/>
                    </a:cubicBezTo>
                    <a:lnTo>
                      <a:pt x="9501" y="13827"/>
                    </a:lnTo>
                    <a:cubicBezTo>
                      <a:pt x="10147" y="14096"/>
                      <a:pt x="10147" y="14540"/>
                      <a:pt x="9501" y="14821"/>
                    </a:cubicBezTo>
                    <a:lnTo>
                      <a:pt x="7397" y="15710"/>
                    </a:lnTo>
                    <a:cubicBezTo>
                      <a:pt x="7039" y="15874"/>
                      <a:pt x="6833" y="16079"/>
                      <a:pt x="6833" y="16295"/>
                    </a:cubicBezTo>
                    <a:lnTo>
                      <a:pt x="6833" y="18313"/>
                    </a:lnTo>
                    <a:cubicBezTo>
                      <a:pt x="6833" y="18506"/>
                      <a:pt x="6655" y="18681"/>
                      <a:pt x="6352" y="18810"/>
                    </a:cubicBezTo>
                    <a:lnTo>
                      <a:pt x="0" y="21518"/>
                    </a:lnTo>
                    <a:lnTo>
                      <a:pt x="179" y="21600"/>
                    </a:lnTo>
                    <a:lnTo>
                      <a:pt x="6558" y="18892"/>
                    </a:lnTo>
                    <a:cubicBezTo>
                      <a:pt x="6915" y="18734"/>
                      <a:pt x="7122" y="18529"/>
                      <a:pt x="7122" y="18307"/>
                    </a:cubicBezTo>
                    <a:lnTo>
                      <a:pt x="7122" y="16289"/>
                    </a:lnTo>
                    <a:cubicBezTo>
                      <a:pt x="7122" y="16102"/>
                      <a:pt x="7301" y="15921"/>
                      <a:pt x="7603" y="15792"/>
                    </a:cubicBezTo>
                    <a:lnTo>
                      <a:pt x="9707" y="14897"/>
                    </a:lnTo>
                    <a:cubicBezTo>
                      <a:pt x="10463" y="14581"/>
                      <a:pt x="10463" y="14061"/>
                      <a:pt x="9707" y="13739"/>
                    </a:cubicBezTo>
                    <a:lnTo>
                      <a:pt x="3231" y="10978"/>
                    </a:lnTo>
                    <a:cubicBezTo>
                      <a:pt x="2915" y="10850"/>
                      <a:pt x="2750" y="10674"/>
                      <a:pt x="2750" y="10487"/>
                    </a:cubicBezTo>
                    <a:cubicBezTo>
                      <a:pt x="2750" y="10294"/>
                      <a:pt x="2915" y="10119"/>
                      <a:pt x="3231" y="9990"/>
                    </a:cubicBezTo>
                    <a:lnTo>
                      <a:pt x="7466" y="8194"/>
                    </a:lnTo>
                    <a:cubicBezTo>
                      <a:pt x="7782" y="8066"/>
                      <a:pt x="8194" y="7990"/>
                      <a:pt x="8635" y="7990"/>
                    </a:cubicBezTo>
                    <a:lnTo>
                      <a:pt x="9212" y="7990"/>
                    </a:lnTo>
                    <a:cubicBezTo>
                      <a:pt x="9735" y="7990"/>
                      <a:pt x="10216" y="7902"/>
                      <a:pt x="10587" y="7750"/>
                    </a:cubicBezTo>
                    <a:lnTo>
                      <a:pt x="11508" y="7352"/>
                    </a:lnTo>
                    <a:cubicBezTo>
                      <a:pt x="11865" y="7194"/>
                      <a:pt x="12072" y="6989"/>
                      <a:pt x="12072" y="6767"/>
                    </a:cubicBezTo>
                    <a:cubicBezTo>
                      <a:pt x="12072" y="6545"/>
                      <a:pt x="11865" y="6340"/>
                      <a:pt x="11508" y="6182"/>
                    </a:cubicBezTo>
                    <a:cubicBezTo>
                      <a:pt x="10862" y="5913"/>
                      <a:pt x="10862" y="5469"/>
                      <a:pt x="11508" y="5188"/>
                    </a:cubicBezTo>
                    <a:lnTo>
                      <a:pt x="12760" y="4656"/>
                    </a:lnTo>
                    <a:cubicBezTo>
                      <a:pt x="13076" y="4527"/>
                      <a:pt x="13488" y="4451"/>
                      <a:pt x="13928" y="4451"/>
                    </a:cubicBezTo>
                    <a:cubicBezTo>
                      <a:pt x="14381" y="4451"/>
                      <a:pt x="14795" y="4527"/>
                      <a:pt x="15097" y="4656"/>
                    </a:cubicBezTo>
                    <a:lnTo>
                      <a:pt x="17241" y="5568"/>
                    </a:lnTo>
                    <a:cubicBezTo>
                      <a:pt x="17619" y="5729"/>
                      <a:pt x="18115" y="5809"/>
                      <a:pt x="18609" y="5809"/>
                    </a:cubicBezTo>
                    <a:cubicBezTo>
                      <a:pt x="19105" y="5809"/>
                      <a:pt x="19599" y="5729"/>
                      <a:pt x="19977" y="5568"/>
                    </a:cubicBezTo>
                    <a:lnTo>
                      <a:pt x="21022" y="5124"/>
                    </a:lnTo>
                    <a:cubicBezTo>
                      <a:pt x="21394" y="4966"/>
                      <a:pt x="21600" y="4761"/>
                      <a:pt x="21600" y="4539"/>
                    </a:cubicBezTo>
                    <a:cubicBezTo>
                      <a:pt x="21600" y="4311"/>
                      <a:pt x="21394" y="4106"/>
                      <a:pt x="21022" y="3954"/>
                    </a:cubicBezTo>
                    <a:lnTo>
                      <a:pt x="1172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/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54007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155" name="Google Shape;60;p2"/>
            <p:cNvGrpSpPr/>
            <p:nvPr/>
          </p:nvGrpSpPr>
          <p:grpSpPr>
            <a:xfrm>
              <a:off x="676102" y="1289505"/>
              <a:ext cx="694788" cy="471248"/>
              <a:chOff x="0" y="0"/>
              <a:chExt cx="694786" cy="471246"/>
            </a:xfrm>
          </p:grpSpPr>
          <p:grpSp>
            <p:nvGrpSpPr>
              <p:cNvPr id="153" name="Google Shape;61;p2"/>
              <p:cNvGrpSpPr/>
              <p:nvPr/>
            </p:nvGrpSpPr>
            <p:grpSpPr>
              <a:xfrm>
                <a:off x="-1" y="2948"/>
                <a:ext cx="468300" cy="468299"/>
                <a:chOff x="0" y="0"/>
                <a:chExt cx="468298" cy="468298"/>
              </a:xfrm>
            </p:grpSpPr>
            <p:sp>
              <p:nvSpPr>
                <p:cNvPr id="146" name="Google Shape;62;p2"/>
                <p:cNvSpPr/>
                <p:nvPr/>
              </p:nvSpPr>
              <p:spPr>
                <a:xfrm rot="2700000">
                  <a:off x="68552" y="68608"/>
                  <a:ext cx="331194" cy="3310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90" h="21600" extrusionOk="0">
                      <a:moveTo>
                        <a:pt x="10344" y="0"/>
                      </a:moveTo>
                      <a:cubicBezTo>
                        <a:pt x="9150" y="0"/>
                        <a:pt x="7955" y="475"/>
                        <a:pt x="7045" y="1425"/>
                      </a:cubicBezTo>
                      <a:lnTo>
                        <a:pt x="1364" y="7357"/>
                      </a:lnTo>
                      <a:cubicBezTo>
                        <a:pt x="-455" y="9257"/>
                        <a:pt x="-455" y="12340"/>
                        <a:pt x="1364" y="14240"/>
                      </a:cubicBezTo>
                      <a:lnTo>
                        <a:pt x="7045" y="20182"/>
                      </a:lnTo>
                      <a:cubicBezTo>
                        <a:pt x="7955" y="21127"/>
                        <a:pt x="9147" y="21600"/>
                        <a:pt x="10340" y="21600"/>
                      </a:cubicBezTo>
                      <a:cubicBezTo>
                        <a:pt x="11533" y="21600"/>
                        <a:pt x="12726" y="21127"/>
                        <a:pt x="13636" y="20182"/>
                      </a:cubicBezTo>
                      <a:lnTo>
                        <a:pt x="19326" y="14240"/>
                      </a:lnTo>
                      <a:cubicBezTo>
                        <a:pt x="21145" y="12340"/>
                        <a:pt x="21145" y="9257"/>
                        <a:pt x="19326" y="7357"/>
                      </a:cubicBezTo>
                      <a:lnTo>
                        <a:pt x="13636" y="1425"/>
                      </a:lnTo>
                      <a:cubicBezTo>
                        <a:pt x="12731" y="475"/>
                        <a:pt x="11538" y="0"/>
                        <a:pt x="1034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F8FF"/>
                    </a:gs>
                    <a:gs pos="18000">
                      <a:srgbClr val="F5F8FF"/>
                    </a:gs>
                    <a:gs pos="56000">
                      <a:schemeClr val="accent3">
                        <a:lumOff val="44000"/>
                        <a:alpha val="0"/>
                      </a:schemeClr>
                    </a:gs>
                    <a:gs pos="74000">
                      <a:srgbClr val="F5F8FF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grpSp>
              <p:nvGrpSpPr>
                <p:cNvPr id="152" name="Google Shape;63;p2"/>
                <p:cNvGrpSpPr/>
                <p:nvPr/>
              </p:nvGrpSpPr>
              <p:grpSpPr>
                <a:xfrm>
                  <a:off x="39473" y="95721"/>
                  <a:ext cx="387971" cy="223811"/>
                  <a:chOff x="0" y="0"/>
                  <a:chExt cx="387970" cy="223809"/>
                </a:xfrm>
              </p:grpSpPr>
              <p:sp>
                <p:nvSpPr>
                  <p:cNvPr id="147" name="Google Shape;64;p2"/>
                  <p:cNvSpPr/>
                  <p:nvPr/>
                </p:nvSpPr>
                <p:spPr>
                  <a:xfrm rot="2700000">
                    <a:off x="32766" y="32766"/>
                    <a:ext cx="158211" cy="15821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48" name="Google Shape;65;p2"/>
                  <p:cNvSpPr/>
                  <p:nvPr/>
                </p:nvSpPr>
                <p:spPr>
                  <a:xfrm rot="2700000">
                    <a:off x="73806" y="32828"/>
                    <a:ext cx="158212" cy="15821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2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292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49" name="Google Shape;66;p2"/>
                  <p:cNvSpPr/>
                  <p:nvPr/>
                </p:nvSpPr>
                <p:spPr>
                  <a:xfrm rot="2700000">
                    <a:off x="114976" y="32771"/>
                    <a:ext cx="158212" cy="15820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1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309"/>
                        </a:lnTo>
                        <a:lnTo>
                          <a:pt x="2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50" name="Google Shape;67;p2"/>
                  <p:cNvSpPr/>
                  <p:nvPr/>
                </p:nvSpPr>
                <p:spPr>
                  <a:xfrm rot="2700000">
                    <a:off x="155949" y="32766"/>
                    <a:ext cx="158211" cy="15821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309" y="21600"/>
                        </a:lnTo>
                        <a:lnTo>
                          <a:pt x="21600" y="21308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51" name="Google Shape;68;p2"/>
                  <p:cNvSpPr/>
                  <p:nvPr/>
                </p:nvSpPr>
                <p:spPr>
                  <a:xfrm rot="2700000">
                    <a:off x="196993" y="32832"/>
                    <a:ext cx="158211" cy="15821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sp>
            <p:nvSpPr>
              <p:cNvPr id="154" name="Google Shape;69;p2"/>
              <p:cNvSpPr/>
              <p:nvPr/>
            </p:nvSpPr>
            <p:spPr>
              <a:xfrm rot="18900000">
                <a:off x="326258" y="77062"/>
                <a:ext cx="324863" cy="258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63" y="0"/>
                    </a:moveTo>
                    <a:lnTo>
                      <a:pt x="18118" y="2061"/>
                    </a:lnTo>
                    <a:lnTo>
                      <a:pt x="19955" y="4374"/>
                    </a:lnTo>
                    <a:lnTo>
                      <a:pt x="21600" y="2303"/>
                    </a:lnTo>
                    <a:lnTo>
                      <a:pt x="19763" y="0"/>
                    </a:lnTo>
                    <a:close/>
                    <a:moveTo>
                      <a:pt x="10741" y="2498"/>
                    </a:moveTo>
                    <a:lnTo>
                      <a:pt x="9103" y="4560"/>
                    </a:lnTo>
                    <a:lnTo>
                      <a:pt x="10940" y="6871"/>
                    </a:lnTo>
                    <a:lnTo>
                      <a:pt x="12578" y="4801"/>
                    </a:lnTo>
                    <a:lnTo>
                      <a:pt x="10741" y="2498"/>
                    </a:lnTo>
                    <a:close/>
                    <a:moveTo>
                      <a:pt x="7739" y="6277"/>
                    </a:moveTo>
                    <a:lnTo>
                      <a:pt x="6093" y="8348"/>
                    </a:lnTo>
                    <a:lnTo>
                      <a:pt x="7930" y="10651"/>
                    </a:lnTo>
                    <a:lnTo>
                      <a:pt x="9575" y="8590"/>
                    </a:lnTo>
                    <a:lnTo>
                      <a:pt x="7739" y="6277"/>
                    </a:lnTo>
                    <a:close/>
                    <a:moveTo>
                      <a:pt x="4566" y="10271"/>
                    </a:moveTo>
                    <a:lnTo>
                      <a:pt x="2922" y="12341"/>
                    </a:lnTo>
                    <a:lnTo>
                      <a:pt x="7355" y="17922"/>
                    </a:lnTo>
                    <a:lnTo>
                      <a:pt x="9000" y="15851"/>
                    </a:lnTo>
                    <a:lnTo>
                      <a:pt x="4566" y="10271"/>
                    </a:lnTo>
                    <a:close/>
                    <a:moveTo>
                      <a:pt x="1638" y="13948"/>
                    </a:moveTo>
                    <a:lnTo>
                      <a:pt x="0" y="16019"/>
                    </a:lnTo>
                    <a:lnTo>
                      <a:pt x="4434" y="21600"/>
                    </a:lnTo>
                    <a:lnTo>
                      <a:pt x="6079" y="19538"/>
                    </a:lnTo>
                    <a:lnTo>
                      <a:pt x="1638" y="139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46666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160" name="Google Shape;70;p2"/>
            <p:cNvGrpSpPr/>
            <p:nvPr/>
          </p:nvGrpSpPr>
          <p:grpSpPr>
            <a:xfrm>
              <a:off x="-1" y="-1"/>
              <a:ext cx="1043159" cy="1347134"/>
              <a:chOff x="0" y="0"/>
              <a:chExt cx="1043157" cy="1347132"/>
            </a:xfrm>
          </p:grpSpPr>
          <p:sp>
            <p:nvSpPr>
              <p:cNvPr id="156" name="Google Shape;71;p2"/>
              <p:cNvSpPr/>
              <p:nvPr/>
            </p:nvSpPr>
            <p:spPr>
              <a:xfrm rot="13500000">
                <a:off x="347889" y="651864"/>
                <a:ext cx="575980" cy="5759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1600" extrusionOk="0">
                    <a:moveTo>
                      <a:pt x="20207" y="0"/>
                    </a:moveTo>
                    <a:cubicBezTo>
                      <a:pt x="19909" y="0"/>
                      <a:pt x="19611" y="115"/>
                      <a:pt x="19384" y="345"/>
                    </a:cubicBezTo>
                    <a:cubicBezTo>
                      <a:pt x="18929" y="805"/>
                      <a:pt x="18929" y="1549"/>
                      <a:pt x="19384" y="2009"/>
                    </a:cubicBezTo>
                    <a:cubicBezTo>
                      <a:pt x="19611" y="2239"/>
                      <a:pt x="19909" y="2354"/>
                      <a:pt x="20207" y="2354"/>
                    </a:cubicBezTo>
                    <a:cubicBezTo>
                      <a:pt x="20505" y="2354"/>
                      <a:pt x="20803" y="2239"/>
                      <a:pt x="21031" y="2009"/>
                    </a:cubicBezTo>
                    <a:cubicBezTo>
                      <a:pt x="21486" y="1549"/>
                      <a:pt x="21486" y="805"/>
                      <a:pt x="21031" y="345"/>
                    </a:cubicBezTo>
                    <a:cubicBezTo>
                      <a:pt x="20803" y="115"/>
                      <a:pt x="20505" y="0"/>
                      <a:pt x="20207" y="0"/>
                    </a:cubicBezTo>
                    <a:close/>
                    <a:moveTo>
                      <a:pt x="16405" y="3853"/>
                    </a:moveTo>
                    <a:cubicBezTo>
                      <a:pt x="16107" y="3853"/>
                      <a:pt x="15809" y="3968"/>
                      <a:pt x="15581" y="4198"/>
                    </a:cubicBezTo>
                    <a:cubicBezTo>
                      <a:pt x="15126" y="4657"/>
                      <a:pt x="15126" y="5402"/>
                      <a:pt x="15581" y="5862"/>
                    </a:cubicBezTo>
                    <a:cubicBezTo>
                      <a:pt x="15809" y="6092"/>
                      <a:pt x="16107" y="6207"/>
                      <a:pt x="16405" y="6207"/>
                    </a:cubicBezTo>
                    <a:cubicBezTo>
                      <a:pt x="16703" y="6207"/>
                      <a:pt x="17001" y="6092"/>
                      <a:pt x="17228" y="5862"/>
                    </a:cubicBezTo>
                    <a:cubicBezTo>
                      <a:pt x="17683" y="5402"/>
                      <a:pt x="17683" y="4657"/>
                      <a:pt x="17228" y="4198"/>
                    </a:cubicBezTo>
                    <a:cubicBezTo>
                      <a:pt x="17001" y="3968"/>
                      <a:pt x="16703" y="3853"/>
                      <a:pt x="16405" y="3853"/>
                    </a:cubicBezTo>
                    <a:close/>
                    <a:moveTo>
                      <a:pt x="12596" y="7696"/>
                    </a:moveTo>
                    <a:cubicBezTo>
                      <a:pt x="12297" y="7696"/>
                      <a:pt x="11996" y="7812"/>
                      <a:pt x="11769" y="8042"/>
                    </a:cubicBezTo>
                    <a:cubicBezTo>
                      <a:pt x="11314" y="8501"/>
                      <a:pt x="11314" y="9255"/>
                      <a:pt x="11769" y="9715"/>
                    </a:cubicBezTo>
                    <a:cubicBezTo>
                      <a:pt x="11996" y="9944"/>
                      <a:pt x="12297" y="10060"/>
                      <a:pt x="12596" y="10060"/>
                    </a:cubicBezTo>
                    <a:cubicBezTo>
                      <a:pt x="12897" y="10060"/>
                      <a:pt x="13197" y="9944"/>
                      <a:pt x="13425" y="9715"/>
                    </a:cubicBezTo>
                    <a:cubicBezTo>
                      <a:pt x="13880" y="9255"/>
                      <a:pt x="13880" y="8501"/>
                      <a:pt x="13425" y="8042"/>
                    </a:cubicBezTo>
                    <a:cubicBezTo>
                      <a:pt x="13197" y="7812"/>
                      <a:pt x="12897" y="7696"/>
                      <a:pt x="12596" y="7696"/>
                    </a:cubicBezTo>
                    <a:close/>
                    <a:moveTo>
                      <a:pt x="8794" y="11544"/>
                    </a:moveTo>
                    <a:cubicBezTo>
                      <a:pt x="8494" y="11544"/>
                      <a:pt x="8194" y="11659"/>
                      <a:pt x="7965" y="11885"/>
                    </a:cubicBezTo>
                    <a:cubicBezTo>
                      <a:pt x="7510" y="12345"/>
                      <a:pt x="7510" y="13090"/>
                      <a:pt x="7965" y="13549"/>
                    </a:cubicBezTo>
                    <a:cubicBezTo>
                      <a:pt x="8193" y="13779"/>
                      <a:pt x="8491" y="13894"/>
                      <a:pt x="8789" y="13894"/>
                    </a:cubicBezTo>
                    <a:cubicBezTo>
                      <a:pt x="9087" y="13894"/>
                      <a:pt x="9385" y="13779"/>
                      <a:pt x="9612" y="13549"/>
                    </a:cubicBezTo>
                    <a:cubicBezTo>
                      <a:pt x="10067" y="13090"/>
                      <a:pt x="10067" y="12345"/>
                      <a:pt x="9612" y="11885"/>
                    </a:cubicBezTo>
                    <a:cubicBezTo>
                      <a:pt x="9386" y="11656"/>
                      <a:pt x="9090" y="11544"/>
                      <a:pt x="8794" y="11544"/>
                    </a:cubicBezTo>
                    <a:close/>
                    <a:moveTo>
                      <a:pt x="4976" y="15393"/>
                    </a:moveTo>
                    <a:cubicBezTo>
                      <a:pt x="4678" y="15393"/>
                      <a:pt x="4380" y="15508"/>
                      <a:pt x="4153" y="15738"/>
                    </a:cubicBezTo>
                    <a:cubicBezTo>
                      <a:pt x="3698" y="16198"/>
                      <a:pt x="3698" y="16943"/>
                      <a:pt x="4153" y="17402"/>
                    </a:cubicBezTo>
                    <a:cubicBezTo>
                      <a:pt x="4380" y="17632"/>
                      <a:pt x="4678" y="17747"/>
                      <a:pt x="4976" y="17747"/>
                    </a:cubicBezTo>
                    <a:cubicBezTo>
                      <a:pt x="5274" y="17747"/>
                      <a:pt x="5572" y="17632"/>
                      <a:pt x="5800" y="17402"/>
                    </a:cubicBezTo>
                    <a:cubicBezTo>
                      <a:pt x="6255" y="16943"/>
                      <a:pt x="6255" y="16198"/>
                      <a:pt x="5800" y="15738"/>
                    </a:cubicBezTo>
                    <a:cubicBezTo>
                      <a:pt x="5572" y="15508"/>
                      <a:pt x="5274" y="15393"/>
                      <a:pt x="4976" y="15393"/>
                    </a:cubicBezTo>
                    <a:close/>
                    <a:moveTo>
                      <a:pt x="1164" y="19237"/>
                    </a:moveTo>
                    <a:cubicBezTo>
                      <a:pt x="866" y="19237"/>
                      <a:pt x="568" y="19352"/>
                      <a:pt x="341" y="19582"/>
                    </a:cubicBezTo>
                    <a:cubicBezTo>
                      <a:pt x="-114" y="20041"/>
                      <a:pt x="-114" y="20795"/>
                      <a:pt x="341" y="21255"/>
                    </a:cubicBezTo>
                    <a:cubicBezTo>
                      <a:pt x="568" y="21485"/>
                      <a:pt x="866" y="21600"/>
                      <a:pt x="1164" y="21600"/>
                    </a:cubicBezTo>
                    <a:cubicBezTo>
                      <a:pt x="1462" y="21600"/>
                      <a:pt x="1760" y="21485"/>
                      <a:pt x="1987" y="21255"/>
                    </a:cubicBezTo>
                    <a:cubicBezTo>
                      <a:pt x="2443" y="20795"/>
                      <a:pt x="2443" y="20041"/>
                      <a:pt x="1987" y="19582"/>
                    </a:cubicBezTo>
                    <a:cubicBezTo>
                      <a:pt x="1760" y="19352"/>
                      <a:pt x="1462" y="19237"/>
                      <a:pt x="1164" y="1923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46820"/>
                    </a:srgbClr>
                  </a:gs>
                  <a:gs pos="100000">
                    <a:schemeClr val="accent3">
                      <a:lumOff val="44000"/>
                      <a:alpha val="46820"/>
                    </a:schemeClr>
                  </a:gs>
                </a:gsLst>
                <a:lin ang="540001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7" name="Google Shape;72;p2"/>
              <p:cNvSpPr/>
              <p:nvPr/>
            </p:nvSpPr>
            <p:spPr>
              <a:xfrm rot="13500000">
                <a:off x="271689" y="467514"/>
                <a:ext cx="575980" cy="5759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1600" extrusionOk="0">
                    <a:moveTo>
                      <a:pt x="20207" y="0"/>
                    </a:moveTo>
                    <a:cubicBezTo>
                      <a:pt x="19909" y="0"/>
                      <a:pt x="19611" y="115"/>
                      <a:pt x="19384" y="345"/>
                    </a:cubicBezTo>
                    <a:cubicBezTo>
                      <a:pt x="18929" y="805"/>
                      <a:pt x="18929" y="1549"/>
                      <a:pt x="19384" y="2009"/>
                    </a:cubicBezTo>
                    <a:cubicBezTo>
                      <a:pt x="19611" y="2239"/>
                      <a:pt x="19909" y="2354"/>
                      <a:pt x="20207" y="2354"/>
                    </a:cubicBezTo>
                    <a:cubicBezTo>
                      <a:pt x="20505" y="2354"/>
                      <a:pt x="20803" y="2239"/>
                      <a:pt x="21031" y="2009"/>
                    </a:cubicBezTo>
                    <a:cubicBezTo>
                      <a:pt x="21486" y="1549"/>
                      <a:pt x="21486" y="805"/>
                      <a:pt x="21031" y="345"/>
                    </a:cubicBezTo>
                    <a:cubicBezTo>
                      <a:pt x="20803" y="115"/>
                      <a:pt x="20505" y="0"/>
                      <a:pt x="20207" y="0"/>
                    </a:cubicBezTo>
                    <a:close/>
                    <a:moveTo>
                      <a:pt x="16405" y="3853"/>
                    </a:moveTo>
                    <a:cubicBezTo>
                      <a:pt x="16107" y="3853"/>
                      <a:pt x="15809" y="3968"/>
                      <a:pt x="15581" y="4198"/>
                    </a:cubicBezTo>
                    <a:cubicBezTo>
                      <a:pt x="15126" y="4657"/>
                      <a:pt x="15126" y="5402"/>
                      <a:pt x="15581" y="5862"/>
                    </a:cubicBezTo>
                    <a:cubicBezTo>
                      <a:pt x="15809" y="6092"/>
                      <a:pt x="16107" y="6207"/>
                      <a:pt x="16405" y="6207"/>
                    </a:cubicBezTo>
                    <a:cubicBezTo>
                      <a:pt x="16703" y="6207"/>
                      <a:pt x="17001" y="6092"/>
                      <a:pt x="17228" y="5862"/>
                    </a:cubicBezTo>
                    <a:cubicBezTo>
                      <a:pt x="17683" y="5402"/>
                      <a:pt x="17683" y="4657"/>
                      <a:pt x="17228" y="4198"/>
                    </a:cubicBezTo>
                    <a:cubicBezTo>
                      <a:pt x="17001" y="3968"/>
                      <a:pt x="16703" y="3853"/>
                      <a:pt x="16405" y="3853"/>
                    </a:cubicBezTo>
                    <a:close/>
                    <a:moveTo>
                      <a:pt x="12596" y="7696"/>
                    </a:moveTo>
                    <a:cubicBezTo>
                      <a:pt x="12297" y="7696"/>
                      <a:pt x="11996" y="7812"/>
                      <a:pt x="11769" y="8042"/>
                    </a:cubicBezTo>
                    <a:cubicBezTo>
                      <a:pt x="11314" y="8501"/>
                      <a:pt x="11314" y="9255"/>
                      <a:pt x="11769" y="9715"/>
                    </a:cubicBezTo>
                    <a:cubicBezTo>
                      <a:pt x="11996" y="9944"/>
                      <a:pt x="12297" y="10060"/>
                      <a:pt x="12596" y="10060"/>
                    </a:cubicBezTo>
                    <a:cubicBezTo>
                      <a:pt x="12897" y="10060"/>
                      <a:pt x="13197" y="9944"/>
                      <a:pt x="13425" y="9715"/>
                    </a:cubicBezTo>
                    <a:cubicBezTo>
                      <a:pt x="13880" y="9255"/>
                      <a:pt x="13880" y="8501"/>
                      <a:pt x="13425" y="8042"/>
                    </a:cubicBezTo>
                    <a:cubicBezTo>
                      <a:pt x="13197" y="7812"/>
                      <a:pt x="12897" y="7696"/>
                      <a:pt x="12596" y="7696"/>
                    </a:cubicBezTo>
                    <a:close/>
                    <a:moveTo>
                      <a:pt x="8794" y="11544"/>
                    </a:moveTo>
                    <a:cubicBezTo>
                      <a:pt x="8494" y="11544"/>
                      <a:pt x="8194" y="11659"/>
                      <a:pt x="7965" y="11885"/>
                    </a:cubicBezTo>
                    <a:cubicBezTo>
                      <a:pt x="7510" y="12345"/>
                      <a:pt x="7510" y="13090"/>
                      <a:pt x="7965" y="13549"/>
                    </a:cubicBezTo>
                    <a:cubicBezTo>
                      <a:pt x="8193" y="13779"/>
                      <a:pt x="8491" y="13894"/>
                      <a:pt x="8789" y="13894"/>
                    </a:cubicBezTo>
                    <a:cubicBezTo>
                      <a:pt x="9087" y="13894"/>
                      <a:pt x="9385" y="13779"/>
                      <a:pt x="9612" y="13549"/>
                    </a:cubicBezTo>
                    <a:cubicBezTo>
                      <a:pt x="10067" y="13090"/>
                      <a:pt x="10067" y="12345"/>
                      <a:pt x="9612" y="11885"/>
                    </a:cubicBezTo>
                    <a:cubicBezTo>
                      <a:pt x="9386" y="11656"/>
                      <a:pt x="9090" y="11544"/>
                      <a:pt x="8794" y="11544"/>
                    </a:cubicBezTo>
                    <a:close/>
                    <a:moveTo>
                      <a:pt x="4976" y="15393"/>
                    </a:moveTo>
                    <a:cubicBezTo>
                      <a:pt x="4678" y="15393"/>
                      <a:pt x="4380" y="15508"/>
                      <a:pt x="4153" y="15738"/>
                    </a:cubicBezTo>
                    <a:cubicBezTo>
                      <a:pt x="3698" y="16198"/>
                      <a:pt x="3698" y="16943"/>
                      <a:pt x="4153" y="17402"/>
                    </a:cubicBezTo>
                    <a:cubicBezTo>
                      <a:pt x="4380" y="17632"/>
                      <a:pt x="4678" y="17747"/>
                      <a:pt x="4976" y="17747"/>
                    </a:cubicBezTo>
                    <a:cubicBezTo>
                      <a:pt x="5274" y="17747"/>
                      <a:pt x="5572" y="17632"/>
                      <a:pt x="5800" y="17402"/>
                    </a:cubicBezTo>
                    <a:cubicBezTo>
                      <a:pt x="6255" y="16943"/>
                      <a:pt x="6255" y="16198"/>
                      <a:pt x="5800" y="15738"/>
                    </a:cubicBezTo>
                    <a:cubicBezTo>
                      <a:pt x="5572" y="15508"/>
                      <a:pt x="5274" y="15393"/>
                      <a:pt x="4976" y="15393"/>
                    </a:cubicBezTo>
                    <a:close/>
                    <a:moveTo>
                      <a:pt x="1164" y="19237"/>
                    </a:moveTo>
                    <a:cubicBezTo>
                      <a:pt x="866" y="19237"/>
                      <a:pt x="568" y="19352"/>
                      <a:pt x="341" y="19582"/>
                    </a:cubicBezTo>
                    <a:cubicBezTo>
                      <a:pt x="-114" y="20041"/>
                      <a:pt x="-114" y="20795"/>
                      <a:pt x="341" y="21255"/>
                    </a:cubicBezTo>
                    <a:cubicBezTo>
                      <a:pt x="568" y="21485"/>
                      <a:pt x="866" y="21600"/>
                      <a:pt x="1164" y="21600"/>
                    </a:cubicBezTo>
                    <a:cubicBezTo>
                      <a:pt x="1462" y="21600"/>
                      <a:pt x="1760" y="21485"/>
                      <a:pt x="1987" y="21255"/>
                    </a:cubicBezTo>
                    <a:cubicBezTo>
                      <a:pt x="2443" y="20795"/>
                      <a:pt x="2443" y="20041"/>
                      <a:pt x="1987" y="19582"/>
                    </a:cubicBezTo>
                    <a:cubicBezTo>
                      <a:pt x="1760" y="19352"/>
                      <a:pt x="1462" y="19237"/>
                      <a:pt x="1164" y="1923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46820"/>
                    </a:srgbClr>
                  </a:gs>
                  <a:gs pos="100000">
                    <a:schemeClr val="accent3">
                      <a:lumOff val="44000"/>
                      <a:alpha val="46820"/>
                    </a:schemeClr>
                  </a:gs>
                </a:gsLst>
                <a:lin ang="540001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8" name="Google Shape;73;p2"/>
              <p:cNvSpPr/>
              <p:nvPr/>
            </p:nvSpPr>
            <p:spPr>
              <a:xfrm rot="13500000">
                <a:off x="195489" y="303639"/>
                <a:ext cx="575980" cy="5759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1600" extrusionOk="0">
                    <a:moveTo>
                      <a:pt x="20207" y="0"/>
                    </a:moveTo>
                    <a:cubicBezTo>
                      <a:pt x="19909" y="0"/>
                      <a:pt x="19611" y="115"/>
                      <a:pt x="19384" y="345"/>
                    </a:cubicBezTo>
                    <a:cubicBezTo>
                      <a:pt x="18929" y="805"/>
                      <a:pt x="18929" y="1549"/>
                      <a:pt x="19384" y="2009"/>
                    </a:cubicBezTo>
                    <a:cubicBezTo>
                      <a:pt x="19611" y="2239"/>
                      <a:pt x="19909" y="2354"/>
                      <a:pt x="20207" y="2354"/>
                    </a:cubicBezTo>
                    <a:cubicBezTo>
                      <a:pt x="20505" y="2354"/>
                      <a:pt x="20803" y="2239"/>
                      <a:pt x="21031" y="2009"/>
                    </a:cubicBezTo>
                    <a:cubicBezTo>
                      <a:pt x="21486" y="1549"/>
                      <a:pt x="21486" y="805"/>
                      <a:pt x="21031" y="345"/>
                    </a:cubicBezTo>
                    <a:cubicBezTo>
                      <a:pt x="20803" y="115"/>
                      <a:pt x="20505" y="0"/>
                      <a:pt x="20207" y="0"/>
                    </a:cubicBezTo>
                    <a:close/>
                    <a:moveTo>
                      <a:pt x="16405" y="3853"/>
                    </a:moveTo>
                    <a:cubicBezTo>
                      <a:pt x="16107" y="3853"/>
                      <a:pt x="15809" y="3968"/>
                      <a:pt x="15581" y="4198"/>
                    </a:cubicBezTo>
                    <a:cubicBezTo>
                      <a:pt x="15126" y="4657"/>
                      <a:pt x="15126" y="5402"/>
                      <a:pt x="15581" y="5862"/>
                    </a:cubicBezTo>
                    <a:cubicBezTo>
                      <a:pt x="15809" y="6092"/>
                      <a:pt x="16107" y="6207"/>
                      <a:pt x="16405" y="6207"/>
                    </a:cubicBezTo>
                    <a:cubicBezTo>
                      <a:pt x="16703" y="6207"/>
                      <a:pt x="17001" y="6092"/>
                      <a:pt x="17228" y="5862"/>
                    </a:cubicBezTo>
                    <a:cubicBezTo>
                      <a:pt x="17683" y="5402"/>
                      <a:pt x="17683" y="4657"/>
                      <a:pt x="17228" y="4198"/>
                    </a:cubicBezTo>
                    <a:cubicBezTo>
                      <a:pt x="17001" y="3968"/>
                      <a:pt x="16703" y="3853"/>
                      <a:pt x="16405" y="3853"/>
                    </a:cubicBezTo>
                    <a:close/>
                    <a:moveTo>
                      <a:pt x="12596" y="7696"/>
                    </a:moveTo>
                    <a:cubicBezTo>
                      <a:pt x="12297" y="7696"/>
                      <a:pt x="11996" y="7812"/>
                      <a:pt x="11769" y="8042"/>
                    </a:cubicBezTo>
                    <a:cubicBezTo>
                      <a:pt x="11314" y="8501"/>
                      <a:pt x="11314" y="9255"/>
                      <a:pt x="11769" y="9715"/>
                    </a:cubicBezTo>
                    <a:cubicBezTo>
                      <a:pt x="11996" y="9944"/>
                      <a:pt x="12297" y="10060"/>
                      <a:pt x="12596" y="10060"/>
                    </a:cubicBezTo>
                    <a:cubicBezTo>
                      <a:pt x="12897" y="10060"/>
                      <a:pt x="13197" y="9944"/>
                      <a:pt x="13425" y="9715"/>
                    </a:cubicBezTo>
                    <a:cubicBezTo>
                      <a:pt x="13880" y="9255"/>
                      <a:pt x="13880" y="8501"/>
                      <a:pt x="13425" y="8042"/>
                    </a:cubicBezTo>
                    <a:cubicBezTo>
                      <a:pt x="13197" y="7812"/>
                      <a:pt x="12897" y="7696"/>
                      <a:pt x="12596" y="7696"/>
                    </a:cubicBezTo>
                    <a:close/>
                    <a:moveTo>
                      <a:pt x="8794" y="11544"/>
                    </a:moveTo>
                    <a:cubicBezTo>
                      <a:pt x="8494" y="11544"/>
                      <a:pt x="8194" y="11659"/>
                      <a:pt x="7965" y="11885"/>
                    </a:cubicBezTo>
                    <a:cubicBezTo>
                      <a:pt x="7510" y="12345"/>
                      <a:pt x="7510" y="13090"/>
                      <a:pt x="7965" y="13549"/>
                    </a:cubicBezTo>
                    <a:cubicBezTo>
                      <a:pt x="8193" y="13779"/>
                      <a:pt x="8491" y="13894"/>
                      <a:pt x="8789" y="13894"/>
                    </a:cubicBezTo>
                    <a:cubicBezTo>
                      <a:pt x="9087" y="13894"/>
                      <a:pt x="9385" y="13779"/>
                      <a:pt x="9612" y="13549"/>
                    </a:cubicBezTo>
                    <a:cubicBezTo>
                      <a:pt x="10067" y="13090"/>
                      <a:pt x="10067" y="12345"/>
                      <a:pt x="9612" y="11885"/>
                    </a:cubicBezTo>
                    <a:cubicBezTo>
                      <a:pt x="9386" y="11656"/>
                      <a:pt x="9090" y="11544"/>
                      <a:pt x="8794" y="11544"/>
                    </a:cubicBezTo>
                    <a:close/>
                    <a:moveTo>
                      <a:pt x="4976" y="15393"/>
                    </a:moveTo>
                    <a:cubicBezTo>
                      <a:pt x="4678" y="15393"/>
                      <a:pt x="4380" y="15508"/>
                      <a:pt x="4153" y="15738"/>
                    </a:cubicBezTo>
                    <a:cubicBezTo>
                      <a:pt x="3698" y="16198"/>
                      <a:pt x="3698" y="16943"/>
                      <a:pt x="4153" y="17402"/>
                    </a:cubicBezTo>
                    <a:cubicBezTo>
                      <a:pt x="4380" y="17632"/>
                      <a:pt x="4678" y="17747"/>
                      <a:pt x="4976" y="17747"/>
                    </a:cubicBezTo>
                    <a:cubicBezTo>
                      <a:pt x="5274" y="17747"/>
                      <a:pt x="5572" y="17632"/>
                      <a:pt x="5800" y="17402"/>
                    </a:cubicBezTo>
                    <a:cubicBezTo>
                      <a:pt x="6255" y="16943"/>
                      <a:pt x="6255" y="16198"/>
                      <a:pt x="5800" y="15738"/>
                    </a:cubicBezTo>
                    <a:cubicBezTo>
                      <a:pt x="5572" y="15508"/>
                      <a:pt x="5274" y="15393"/>
                      <a:pt x="4976" y="15393"/>
                    </a:cubicBezTo>
                    <a:close/>
                    <a:moveTo>
                      <a:pt x="1164" y="19237"/>
                    </a:moveTo>
                    <a:cubicBezTo>
                      <a:pt x="866" y="19237"/>
                      <a:pt x="568" y="19352"/>
                      <a:pt x="341" y="19582"/>
                    </a:cubicBezTo>
                    <a:cubicBezTo>
                      <a:pt x="-114" y="20041"/>
                      <a:pt x="-114" y="20795"/>
                      <a:pt x="341" y="21255"/>
                    </a:cubicBezTo>
                    <a:cubicBezTo>
                      <a:pt x="568" y="21485"/>
                      <a:pt x="866" y="21600"/>
                      <a:pt x="1164" y="21600"/>
                    </a:cubicBezTo>
                    <a:cubicBezTo>
                      <a:pt x="1462" y="21600"/>
                      <a:pt x="1760" y="21485"/>
                      <a:pt x="1987" y="21255"/>
                    </a:cubicBezTo>
                    <a:cubicBezTo>
                      <a:pt x="2443" y="20795"/>
                      <a:pt x="2443" y="20041"/>
                      <a:pt x="1987" y="19582"/>
                    </a:cubicBezTo>
                    <a:cubicBezTo>
                      <a:pt x="1760" y="19352"/>
                      <a:pt x="1462" y="19237"/>
                      <a:pt x="1164" y="1923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46820"/>
                    </a:srgbClr>
                  </a:gs>
                  <a:gs pos="100000">
                    <a:schemeClr val="accent3">
                      <a:lumOff val="44000"/>
                      <a:alpha val="46820"/>
                    </a:schemeClr>
                  </a:gs>
                </a:gsLst>
                <a:lin ang="540001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9" name="Google Shape;74;p2"/>
              <p:cNvSpPr/>
              <p:nvPr/>
            </p:nvSpPr>
            <p:spPr>
              <a:xfrm rot="13500000">
                <a:off x="119289" y="119289"/>
                <a:ext cx="575980" cy="5759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1600" extrusionOk="0">
                    <a:moveTo>
                      <a:pt x="20207" y="0"/>
                    </a:moveTo>
                    <a:cubicBezTo>
                      <a:pt x="19909" y="0"/>
                      <a:pt x="19611" y="115"/>
                      <a:pt x="19384" y="345"/>
                    </a:cubicBezTo>
                    <a:cubicBezTo>
                      <a:pt x="18929" y="805"/>
                      <a:pt x="18929" y="1549"/>
                      <a:pt x="19384" y="2009"/>
                    </a:cubicBezTo>
                    <a:cubicBezTo>
                      <a:pt x="19611" y="2239"/>
                      <a:pt x="19909" y="2354"/>
                      <a:pt x="20207" y="2354"/>
                    </a:cubicBezTo>
                    <a:cubicBezTo>
                      <a:pt x="20505" y="2354"/>
                      <a:pt x="20803" y="2239"/>
                      <a:pt x="21031" y="2009"/>
                    </a:cubicBezTo>
                    <a:cubicBezTo>
                      <a:pt x="21486" y="1549"/>
                      <a:pt x="21486" y="805"/>
                      <a:pt x="21031" y="345"/>
                    </a:cubicBezTo>
                    <a:cubicBezTo>
                      <a:pt x="20803" y="115"/>
                      <a:pt x="20505" y="0"/>
                      <a:pt x="20207" y="0"/>
                    </a:cubicBezTo>
                    <a:close/>
                    <a:moveTo>
                      <a:pt x="16405" y="3853"/>
                    </a:moveTo>
                    <a:cubicBezTo>
                      <a:pt x="16107" y="3853"/>
                      <a:pt x="15809" y="3968"/>
                      <a:pt x="15581" y="4198"/>
                    </a:cubicBezTo>
                    <a:cubicBezTo>
                      <a:pt x="15126" y="4657"/>
                      <a:pt x="15126" y="5402"/>
                      <a:pt x="15581" y="5862"/>
                    </a:cubicBezTo>
                    <a:cubicBezTo>
                      <a:pt x="15809" y="6092"/>
                      <a:pt x="16107" y="6207"/>
                      <a:pt x="16405" y="6207"/>
                    </a:cubicBezTo>
                    <a:cubicBezTo>
                      <a:pt x="16703" y="6207"/>
                      <a:pt x="17001" y="6092"/>
                      <a:pt x="17228" y="5862"/>
                    </a:cubicBezTo>
                    <a:cubicBezTo>
                      <a:pt x="17683" y="5402"/>
                      <a:pt x="17683" y="4657"/>
                      <a:pt x="17228" y="4198"/>
                    </a:cubicBezTo>
                    <a:cubicBezTo>
                      <a:pt x="17001" y="3968"/>
                      <a:pt x="16703" y="3853"/>
                      <a:pt x="16405" y="3853"/>
                    </a:cubicBezTo>
                    <a:close/>
                    <a:moveTo>
                      <a:pt x="12596" y="7696"/>
                    </a:moveTo>
                    <a:cubicBezTo>
                      <a:pt x="12297" y="7696"/>
                      <a:pt x="11996" y="7812"/>
                      <a:pt x="11769" y="8042"/>
                    </a:cubicBezTo>
                    <a:cubicBezTo>
                      <a:pt x="11314" y="8501"/>
                      <a:pt x="11314" y="9255"/>
                      <a:pt x="11769" y="9715"/>
                    </a:cubicBezTo>
                    <a:cubicBezTo>
                      <a:pt x="11996" y="9944"/>
                      <a:pt x="12297" y="10060"/>
                      <a:pt x="12596" y="10060"/>
                    </a:cubicBezTo>
                    <a:cubicBezTo>
                      <a:pt x="12897" y="10060"/>
                      <a:pt x="13197" y="9944"/>
                      <a:pt x="13425" y="9715"/>
                    </a:cubicBezTo>
                    <a:cubicBezTo>
                      <a:pt x="13880" y="9255"/>
                      <a:pt x="13880" y="8501"/>
                      <a:pt x="13425" y="8042"/>
                    </a:cubicBezTo>
                    <a:cubicBezTo>
                      <a:pt x="13197" y="7812"/>
                      <a:pt x="12897" y="7696"/>
                      <a:pt x="12596" y="7696"/>
                    </a:cubicBezTo>
                    <a:close/>
                    <a:moveTo>
                      <a:pt x="8794" y="11544"/>
                    </a:moveTo>
                    <a:cubicBezTo>
                      <a:pt x="8494" y="11544"/>
                      <a:pt x="8194" y="11659"/>
                      <a:pt x="7965" y="11885"/>
                    </a:cubicBezTo>
                    <a:cubicBezTo>
                      <a:pt x="7510" y="12345"/>
                      <a:pt x="7510" y="13090"/>
                      <a:pt x="7965" y="13549"/>
                    </a:cubicBezTo>
                    <a:cubicBezTo>
                      <a:pt x="8193" y="13779"/>
                      <a:pt x="8491" y="13894"/>
                      <a:pt x="8789" y="13894"/>
                    </a:cubicBezTo>
                    <a:cubicBezTo>
                      <a:pt x="9087" y="13894"/>
                      <a:pt x="9385" y="13779"/>
                      <a:pt x="9612" y="13549"/>
                    </a:cubicBezTo>
                    <a:cubicBezTo>
                      <a:pt x="10067" y="13090"/>
                      <a:pt x="10067" y="12345"/>
                      <a:pt x="9612" y="11885"/>
                    </a:cubicBezTo>
                    <a:cubicBezTo>
                      <a:pt x="9386" y="11656"/>
                      <a:pt x="9090" y="11544"/>
                      <a:pt x="8794" y="11544"/>
                    </a:cubicBezTo>
                    <a:close/>
                    <a:moveTo>
                      <a:pt x="4976" y="15393"/>
                    </a:moveTo>
                    <a:cubicBezTo>
                      <a:pt x="4678" y="15393"/>
                      <a:pt x="4380" y="15508"/>
                      <a:pt x="4153" y="15738"/>
                    </a:cubicBezTo>
                    <a:cubicBezTo>
                      <a:pt x="3698" y="16198"/>
                      <a:pt x="3698" y="16943"/>
                      <a:pt x="4153" y="17402"/>
                    </a:cubicBezTo>
                    <a:cubicBezTo>
                      <a:pt x="4380" y="17632"/>
                      <a:pt x="4678" y="17747"/>
                      <a:pt x="4976" y="17747"/>
                    </a:cubicBezTo>
                    <a:cubicBezTo>
                      <a:pt x="5274" y="17747"/>
                      <a:pt x="5572" y="17632"/>
                      <a:pt x="5800" y="17402"/>
                    </a:cubicBezTo>
                    <a:cubicBezTo>
                      <a:pt x="6255" y="16943"/>
                      <a:pt x="6255" y="16198"/>
                      <a:pt x="5800" y="15738"/>
                    </a:cubicBezTo>
                    <a:cubicBezTo>
                      <a:pt x="5572" y="15508"/>
                      <a:pt x="5274" y="15393"/>
                      <a:pt x="4976" y="15393"/>
                    </a:cubicBezTo>
                    <a:close/>
                    <a:moveTo>
                      <a:pt x="1164" y="19237"/>
                    </a:moveTo>
                    <a:cubicBezTo>
                      <a:pt x="866" y="19237"/>
                      <a:pt x="568" y="19352"/>
                      <a:pt x="341" y="19582"/>
                    </a:cubicBezTo>
                    <a:cubicBezTo>
                      <a:pt x="-114" y="20041"/>
                      <a:pt x="-114" y="20795"/>
                      <a:pt x="341" y="21255"/>
                    </a:cubicBezTo>
                    <a:cubicBezTo>
                      <a:pt x="568" y="21485"/>
                      <a:pt x="866" y="21600"/>
                      <a:pt x="1164" y="21600"/>
                    </a:cubicBezTo>
                    <a:cubicBezTo>
                      <a:pt x="1462" y="21600"/>
                      <a:pt x="1760" y="21485"/>
                      <a:pt x="1987" y="21255"/>
                    </a:cubicBezTo>
                    <a:cubicBezTo>
                      <a:pt x="2443" y="20795"/>
                      <a:pt x="2443" y="20041"/>
                      <a:pt x="1987" y="19582"/>
                    </a:cubicBezTo>
                    <a:cubicBezTo>
                      <a:pt x="1760" y="19352"/>
                      <a:pt x="1462" y="19237"/>
                      <a:pt x="1164" y="1923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46820"/>
                    </a:srgbClr>
                  </a:gs>
                  <a:gs pos="100000">
                    <a:schemeClr val="accent3">
                      <a:lumOff val="44000"/>
                      <a:alpha val="46820"/>
                    </a:schemeClr>
                  </a:gs>
                </a:gsLst>
                <a:lin ang="540001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170" name="Google Shape;75;p2"/>
            <p:cNvGrpSpPr/>
            <p:nvPr/>
          </p:nvGrpSpPr>
          <p:grpSpPr>
            <a:xfrm>
              <a:off x="751852" y="950030"/>
              <a:ext cx="694788" cy="471248"/>
              <a:chOff x="0" y="0"/>
              <a:chExt cx="694786" cy="471246"/>
            </a:xfrm>
          </p:grpSpPr>
          <p:grpSp>
            <p:nvGrpSpPr>
              <p:cNvPr id="168" name="Google Shape;76;p2"/>
              <p:cNvGrpSpPr/>
              <p:nvPr/>
            </p:nvGrpSpPr>
            <p:grpSpPr>
              <a:xfrm>
                <a:off x="-1" y="2948"/>
                <a:ext cx="468300" cy="468299"/>
                <a:chOff x="0" y="0"/>
                <a:chExt cx="468298" cy="468298"/>
              </a:xfrm>
            </p:grpSpPr>
            <p:sp>
              <p:nvSpPr>
                <p:cNvPr id="161" name="Google Shape;77;p2"/>
                <p:cNvSpPr/>
                <p:nvPr/>
              </p:nvSpPr>
              <p:spPr>
                <a:xfrm rot="2700000">
                  <a:off x="68552" y="68608"/>
                  <a:ext cx="331194" cy="3310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90" h="21600" extrusionOk="0">
                      <a:moveTo>
                        <a:pt x="10344" y="0"/>
                      </a:moveTo>
                      <a:cubicBezTo>
                        <a:pt x="9150" y="0"/>
                        <a:pt x="7955" y="475"/>
                        <a:pt x="7045" y="1425"/>
                      </a:cubicBezTo>
                      <a:lnTo>
                        <a:pt x="1364" y="7357"/>
                      </a:lnTo>
                      <a:cubicBezTo>
                        <a:pt x="-455" y="9257"/>
                        <a:pt x="-455" y="12340"/>
                        <a:pt x="1364" y="14240"/>
                      </a:cubicBezTo>
                      <a:lnTo>
                        <a:pt x="7045" y="20182"/>
                      </a:lnTo>
                      <a:cubicBezTo>
                        <a:pt x="7955" y="21127"/>
                        <a:pt x="9147" y="21600"/>
                        <a:pt x="10340" y="21600"/>
                      </a:cubicBezTo>
                      <a:cubicBezTo>
                        <a:pt x="11533" y="21600"/>
                        <a:pt x="12726" y="21127"/>
                        <a:pt x="13636" y="20182"/>
                      </a:cubicBezTo>
                      <a:lnTo>
                        <a:pt x="19326" y="14240"/>
                      </a:lnTo>
                      <a:cubicBezTo>
                        <a:pt x="21145" y="12340"/>
                        <a:pt x="21145" y="9257"/>
                        <a:pt x="19326" y="7357"/>
                      </a:cubicBezTo>
                      <a:lnTo>
                        <a:pt x="13636" y="1425"/>
                      </a:lnTo>
                      <a:cubicBezTo>
                        <a:pt x="12731" y="475"/>
                        <a:pt x="11538" y="0"/>
                        <a:pt x="1034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F8FF"/>
                    </a:gs>
                    <a:gs pos="18000">
                      <a:srgbClr val="F5F8FF"/>
                    </a:gs>
                    <a:gs pos="56000">
                      <a:schemeClr val="accent3">
                        <a:lumOff val="44000"/>
                        <a:alpha val="0"/>
                      </a:schemeClr>
                    </a:gs>
                    <a:gs pos="74000">
                      <a:srgbClr val="F5F8FF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grpSp>
              <p:nvGrpSpPr>
                <p:cNvPr id="167" name="Google Shape;78;p2"/>
                <p:cNvGrpSpPr/>
                <p:nvPr/>
              </p:nvGrpSpPr>
              <p:grpSpPr>
                <a:xfrm>
                  <a:off x="39473" y="95721"/>
                  <a:ext cx="387971" cy="223811"/>
                  <a:chOff x="0" y="0"/>
                  <a:chExt cx="387970" cy="223809"/>
                </a:xfrm>
              </p:grpSpPr>
              <p:sp>
                <p:nvSpPr>
                  <p:cNvPr id="162" name="Google Shape;79;p2"/>
                  <p:cNvSpPr/>
                  <p:nvPr/>
                </p:nvSpPr>
                <p:spPr>
                  <a:xfrm rot="2700000">
                    <a:off x="32766" y="32766"/>
                    <a:ext cx="158211" cy="15821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3" name="Google Shape;80;p2"/>
                  <p:cNvSpPr/>
                  <p:nvPr/>
                </p:nvSpPr>
                <p:spPr>
                  <a:xfrm rot="2700000">
                    <a:off x="73806" y="32828"/>
                    <a:ext cx="158212" cy="15821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2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292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4" name="Google Shape;81;p2"/>
                  <p:cNvSpPr/>
                  <p:nvPr/>
                </p:nvSpPr>
                <p:spPr>
                  <a:xfrm rot="2700000">
                    <a:off x="114976" y="32771"/>
                    <a:ext cx="158212" cy="15820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1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309"/>
                        </a:lnTo>
                        <a:lnTo>
                          <a:pt x="2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5" name="Google Shape;82;p2"/>
                  <p:cNvSpPr/>
                  <p:nvPr/>
                </p:nvSpPr>
                <p:spPr>
                  <a:xfrm rot="2700000">
                    <a:off x="155949" y="32766"/>
                    <a:ext cx="158211" cy="15821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309" y="21600"/>
                        </a:lnTo>
                        <a:lnTo>
                          <a:pt x="21600" y="21308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66" name="Google Shape;83;p2"/>
                  <p:cNvSpPr/>
                  <p:nvPr/>
                </p:nvSpPr>
                <p:spPr>
                  <a:xfrm rot="2700000">
                    <a:off x="196993" y="32832"/>
                    <a:ext cx="158211" cy="15821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sp>
            <p:nvSpPr>
              <p:cNvPr id="169" name="Google Shape;84;p2"/>
              <p:cNvSpPr/>
              <p:nvPr/>
            </p:nvSpPr>
            <p:spPr>
              <a:xfrm rot="18900000">
                <a:off x="326258" y="77062"/>
                <a:ext cx="324863" cy="258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63" y="0"/>
                    </a:moveTo>
                    <a:lnTo>
                      <a:pt x="18118" y="2061"/>
                    </a:lnTo>
                    <a:lnTo>
                      <a:pt x="19955" y="4374"/>
                    </a:lnTo>
                    <a:lnTo>
                      <a:pt x="21600" y="2303"/>
                    </a:lnTo>
                    <a:lnTo>
                      <a:pt x="19763" y="0"/>
                    </a:lnTo>
                    <a:close/>
                    <a:moveTo>
                      <a:pt x="10741" y="2498"/>
                    </a:moveTo>
                    <a:lnTo>
                      <a:pt x="9103" y="4560"/>
                    </a:lnTo>
                    <a:lnTo>
                      <a:pt x="10940" y="6871"/>
                    </a:lnTo>
                    <a:lnTo>
                      <a:pt x="12578" y="4801"/>
                    </a:lnTo>
                    <a:lnTo>
                      <a:pt x="10741" y="2498"/>
                    </a:lnTo>
                    <a:close/>
                    <a:moveTo>
                      <a:pt x="7739" y="6277"/>
                    </a:moveTo>
                    <a:lnTo>
                      <a:pt x="6093" y="8348"/>
                    </a:lnTo>
                    <a:lnTo>
                      <a:pt x="7930" y="10651"/>
                    </a:lnTo>
                    <a:lnTo>
                      <a:pt x="9575" y="8590"/>
                    </a:lnTo>
                    <a:lnTo>
                      <a:pt x="7739" y="6277"/>
                    </a:lnTo>
                    <a:close/>
                    <a:moveTo>
                      <a:pt x="4566" y="10271"/>
                    </a:moveTo>
                    <a:lnTo>
                      <a:pt x="2922" y="12341"/>
                    </a:lnTo>
                    <a:lnTo>
                      <a:pt x="7355" y="17922"/>
                    </a:lnTo>
                    <a:lnTo>
                      <a:pt x="9000" y="15851"/>
                    </a:lnTo>
                    <a:lnTo>
                      <a:pt x="4566" y="10271"/>
                    </a:lnTo>
                    <a:close/>
                    <a:moveTo>
                      <a:pt x="1638" y="13948"/>
                    </a:moveTo>
                    <a:lnTo>
                      <a:pt x="0" y="16019"/>
                    </a:lnTo>
                    <a:lnTo>
                      <a:pt x="4434" y="21600"/>
                    </a:lnTo>
                    <a:lnTo>
                      <a:pt x="6079" y="19538"/>
                    </a:lnTo>
                    <a:lnTo>
                      <a:pt x="1638" y="139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46666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180" name="Google Shape;85;p2"/>
            <p:cNvGrpSpPr/>
            <p:nvPr/>
          </p:nvGrpSpPr>
          <p:grpSpPr>
            <a:xfrm>
              <a:off x="247777" y="1006518"/>
              <a:ext cx="694788" cy="471248"/>
              <a:chOff x="0" y="0"/>
              <a:chExt cx="694786" cy="471246"/>
            </a:xfrm>
          </p:grpSpPr>
          <p:grpSp>
            <p:nvGrpSpPr>
              <p:cNvPr id="178" name="Google Shape;86;p2"/>
              <p:cNvGrpSpPr/>
              <p:nvPr/>
            </p:nvGrpSpPr>
            <p:grpSpPr>
              <a:xfrm>
                <a:off x="-1" y="2948"/>
                <a:ext cx="468300" cy="468299"/>
                <a:chOff x="0" y="0"/>
                <a:chExt cx="468298" cy="468298"/>
              </a:xfrm>
            </p:grpSpPr>
            <p:sp>
              <p:nvSpPr>
                <p:cNvPr id="171" name="Google Shape;87;p2"/>
                <p:cNvSpPr/>
                <p:nvPr/>
              </p:nvSpPr>
              <p:spPr>
                <a:xfrm rot="2700000">
                  <a:off x="68552" y="68608"/>
                  <a:ext cx="331194" cy="3310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90" h="21600" extrusionOk="0">
                      <a:moveTo>
                        <a:pt x="10344" y="0"/>
                      </a:moveTo>
                      <a:cubicBezTo>
                        <a:pt x="9150" y="0"/>
                        <a:pt x="7955" y="475"/>
                        <a:pt x="7045" y="1425"/>
                      </a:cubicBezTo>
                      <a:lnTo>
                        <a:pt x="1364" y="7357"/>
                      </a:lnTo>
                      <a:cubicBezTo>
                        <a:pt x="-455" y="9257"/>
                        <a:pt x="-455" y="12340"/>
                        <a:pt x="1364" y="14240"/>
                      </a:cubicBezTo>
                      <a:lnTo>
                        <a:pt x="7045" y="20182"/>
                      </a:lnTo>
                      <a:cubicBezTo>
                        <a:pt x="7955" y="21127"/>
                        <a:pt x="9147" y="21600"/>
                        <a:pt x="10340" y="21600"/>
                      </a:cubicBezTo>
                      <a:cubicBezTo>
                        <a:pt x="11533" y="21600"/>
                        <a:pt x="12726" y="21127"/>
                        <a:pt x="13636" y="20182"/>
                      </a:cubicBezTo>
                      <a:lnTo>
                        <a:pt x="19326" y="14240"/>
                      </a:lnTo>
                      <a:cubicBezTo>
                        <a:pt x="21145" y="12340"/>
                        <a:pt x="21145" y="9257"/>
                        <a:pt x="19326" y="7357"/>
                      </a:cubicBezTo>
                      <a:lnTo>
                        <a:pt x="13636" y="1425"/>
                      </a:lnTo>
                      <a:cubicBezTo>
                        <a:pt x="12731" y="475"/>
                        <a:pt x="11538" y="0"/>
                        <a:pt x="1034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F8FF"/>
                    </a:gs>
                    <a:gs pos="18000">
                      <a:srgbClr val="F5F8FF"/>
                    </a:gs>
                    <a:gs pos="56000">
                      <a:schemeClr val="accent3">
                        <a:lumOff val="44000"/>
                        <a:alpha val="0"/>
                      </a:schemeClr>
                    </a:gs>
                    <a:gs pos="74000">
                      <a:srgbClr val="F5F8FF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grpSp>
              <p:nvGrpSpPr>
                <p:cNvPr id="177" name="Google Shape;88;p2"/>
                <p:cNvGrpSpPr/>
                <p:nvPr/>
              </p:nvGrpSpPr>
              <p:grpSpPr>
                <a:xfrm>
                  <a:off x="39473" y="95721"/>
                  <a:ext cx="387971" cy="223811"/>
                  <a:chOff x="0" y="0"/>
                  <a:chExt cx="387970" cy="223809"/>
                </a:xfrm>
              </p:grpSpPr>
              <p:sp>
                <p:nvSpPr>
                  <p:cNvPr id="172" name="Google Shape;89;p2"/>
                  <p:cNvSpPr/>
                  <p:nvPr/>
                </p:nvSpPr>
                <p:spPr>
                  <a:xfrm rot="2700000">
                    <a:off x="32766" y="32766"/>
                    <a:ext cx="158211" cy="15821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3" name="Google Shape;90;p2"/>
                  <p:cNvSpPr/>
                  <p:nvPr/>
                </p:nvSpPr>
                <p:spPr>
                  <a:xfrm rot="2700000">
                    <a:off x="73806" y="32828"/>
                    <a:ext cx="158212" cy="15821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2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292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4" name="Google Shape;91;p2"/>
                  <p:cNvSpPr/>
                  <p:nvPr/>
                </p:nvSpPr>
                <p:spPr>
                  <a:xfrm rot="2700000">
                    <a:off x="114976" y="32771"/>
                    <a:ext cx="158212" cy="15820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1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309"/>
                        </a:lnTo>
                        <a:lnTo>
                          <a:pt x="2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5" name="Google Shape;92;p2"/>
                  <p:cNvSpPr/>
                  <p:nvPr/>
                </p:nvSpPr>
                <p:spPr>
                  <a:xfrm rot="2700000">
                    <a:off x="155949" y="32766"/>
                    <a:ext cx="158211" cy="15821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309" y="21600"/>
                        </a:lnTo>
                        <a:lnTo>
                          <a:pt x="21600" y="21308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76" name="Google Shape;93;p2"/>
                  <p:cNvSpPr/>
                  <p:nvPr/>
                </p:nvSpPr>
                <p:spPr>
                  <a:xfrm rot="2700000">
                    <a:off x="196993" y="32832"/>
                    <a:ext cx="158211" cy="15821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sp>
            <p:nvSpPr>
              <p:cNvPr id="179" name="Google Shape;94;p2"/>
              <p:cNvSpPr/>
              <p:nvPr/>
            </p:nvSpPr>
            <p:spPr>
              <a:xfrm rot="18900000">
                <a:off x="326258" y="77062"/>
                <a:ext cx="324863" cy="258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63" y="0"/>
                    </a:moveTo>
                    <a:lnTo>
                      <a:pt x="18118" y="2061"/>
                    </a:lnTo>
                    <a:lnTo>
                      <a:pt x="19955" y="4374"/>
                    </a:lnTo>
                    <a:lnTo>
                      <a:pt x="21600" y="2303"/>
                    </a:lnTo>
                    <a:lnTo>
                      <a:pt x="19763" y="0"/>
                    </a:lnTo>
                    <a:close/>
                    <a:moveTo>
                      <a:pt x="10741" y="2498"/>
                    </a:moveTo>
                    <a:lnTo>
                      <a:pt x="9103" y="4560"/>
                    </a:lnTo>
                    <a:lnTo>
                      <a:pt x="10940" y="6871"/>
                    </a:lnTo>
                    <a:lnTo>
                      <a:pt x="12578" y="4801"/>
                    </a:lnTo>
                    <a:lnTo>
                      <a:pt x="10741" y="2498"/>
                    </a:lnTo>
                    <a:close/>
                    <a:moveTo>
                      <a:pt x="7739" y="6277"/>
                    </a:moveTo>
                    <a:lnTo>
                      <a:pt x="6093" y="8348"/>
                    </a:lnTo>
                    <a:lnTo>
                      <a:pt x="7930" y="10651"/>
                    </a:lnTo>
                    <a:lnTo>
                      <a:pt x="9575" y="8590"/>
                    </a:lnTo>
                    <a:lnTo>
                      <a:pt x="7739" y="6277"/>
                    </a:lnTo>
                    <a:close/>
                    <a:moveTo>
                      <a:pt x="4566" y="10271"/>
                    </a:moveTo>
                    <a:lnTo>
                      <a:pt x="2922" y="12341"/>
                    </a:lnTo>
                    <a:lnTo>
                      <a:pt x="7355" y="17922"/>
                    </a:lnTo>
                    <a:lnTo>
                      <a:pt x="9000" y="15851"/>
                    </a:lnTo>
                    <a:lnTo>
                      <a:pt x="4566" y="10271"/>
                    </a:lnTo>
                    <a:close/>
                    <a:moveTo>
                      <a:pt x="1638" y="13948"/>
                    </a:moveTo>
                    <a:lnTo>
                      <a:pt x="0" y="16019"/>
                    </a:lnTo>
                    <a:lnTo>
                      <a:pt x="4434" y="21600"/>
                    </a:lnTo>
                    <a:lnTo>
                      <a:pt x="6079" y="19538"/>
                    </a:lnTo>
                    <a:lnTo>
                      <a:pt x="1638" y="139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46666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1050;p24"/>
          <p:cNvGrpSpPr/>
          <p:nvPr/>
        </p:nvGrpSpPr>
        <p:grpSpPr>
          <a:xfrm>
            <a:off x="7059552" y="-2136173"/>
            <a:ext cx="4170002" cy="4558333"/>
            <a:chOff x="0" y="0"/>
            <a:chExt cx="4170001" cy="4558332"/>
          </a:xfrm>
        </p:grpSpPr>
        <p:grpSp>
          <p:nvGrpSpPr>
            <p:cNvPr id="543" name="Google Shape;1051;p24"/>
            <p:cNvGrpSpPr/>
            <p:nvPr/>
          </p:nvGrpSpPr>
          <p:grpSpPr>
            <a:xfrm>
              <a:off x="-1" y="891489"/>
              <a:ext cx="4170003" cy="3415896"/>
              <a:chOff x="0" y="0"/>
              <a:chExt cx="4170001" cy="3415894"/>
            </a:xfrm>
          </p:grpSpPr>
          <p:sp>
            <p:nvSpPr>
              <p:cNvPr id="541" name="Google Shape;1052;p24"/>
              <p:cNvSpPr/>
              <p:nvPr/>
            </p:nvSpPr>
            <p:spPr>
              <a:xfrm rot="17490687">
                <a:off x="881069" y="997873"/>
                <a:ext cx="2152350" cy="1863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7" y="0"/>
                    </a:moveTo>
                    <a:lnTo>
                      <a:pt x="0" y="10796"/>
                    </a:lnTo>
                    <a:lnTo>
                      <a:pt x="5397" y="21600"/>
                    </a:lnTo>
                    <a:lnTo>
                      <a:pt x="16203" y="21600"/>
                    </a:lnTo>
                    <a:lnTo>
                      <a:pt x="21600" y="10796"/>
                    </a:lnTo>
                    <a:lnTo>
                      <a:pt x="1620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chemeClr val="accent3">
                      <a:lumOff val="44000"/>
                      <a:alpha val="0"/>
                    </a:schemeClr>
                  </a:gs>
                  <a:gs pos="100000">
                    <a:srgbClr val="0C0A9E">
                      <a:alpha val="50195"/>
                    </a:srgbClr>
                  </a:gs>
                </a:gsLst>
                <a:lin ang="2700006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pic>
            <p:nvPicPr>
              <p:cNvPr id="542" name="Google Shape;1053;p24" descr="Google Shape;1053;p24"/>
              <p:cNvPicPr>
                <a:picLocks noChangeAspect="1"/>
              </p:cNvPicPr>
              <p:nvPr/>
            </p:nvPicPr>
            <p:blipFill>
              <a:blip r:embed="rId2"/>
              <a:srcRect t="17657" b="17663"/>
              <a:stretch>
                <a:fillRect/>
              </a:stretch>
            </p:blipFill>
            <p:spPr>
              <a:xfrm rot="21090703">
                <a:off x="192475" y="263527"/>
                <a:ext cx="3785050" cy="28888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47" name="Google Shape;1054;p24"/>
            <p:cNvGrpSpPr/>
            <p:nvPr/>
          </p:nvGrpSpPr>
          <p:grpSpPr>
            <a:xfrm>
              <a:off x="1718530" y="-1"/>
              <a:ext cx="134101" cy="4558334"/>
              <a:chOff x="0" y="0"/>
              <a:chExt cx="134100" cy="4558332"/>
            </a:xfrm>
          </p:grpSpPr>
          <p:sp>
            <p:nvSpPr>
              <p:cNvPr id="544" name="Google Shape;1055;p24"/>
              <p:cNvSpPr/>
              <p:nvPr/>
            </p:nvSpPr>
            <p:spPr>
              <a:xfrm rot="5400000">
                <a:off x="-1" y="4424232"/>
                <a:ext cx="134102" cy="134101"/>
              </a:xfrm>
              <a:prstGeom prst="ellipse">
                <a:avLst/>
              </a:prstGeom>
              <a:noFill/>
              <a:ln w="9525" cap="flat">
                <a:solidFill>
                  <a:srgbClr val="0C0A9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45" name="Google Shape;1056;p24"/>
              <p:cNvSpPr/>
              <p:nvPr/>
            </p:nvSpPr>
            <p:spPr>
              <a:xfrm flipH="1">
                <a:off x="67686" y="0"/>
                <a:ext cx="1" cy="4462801"/>
              </a:xfrm>
              <a:prstGeom prst="line">
                <a:avLst/>
              </a:prstGeom>
              <a:noFill/>
              <a:ln w="9525" cap="flat">
                <a:solidFill>
                  <a:srgbClr val="0C0A9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46" name="Google Shape;1057;p24"/>
              <p:cNvSpPr/>
              <p:nvPr/>
            </p:nvSpPr>
            <p:spPr>
              <a:xfrm rot="5400000">
                <a:off x="30158" y="4454344"/>
                <a:ext cx="73801" cy="73801"/>
              </a:xfrm>
              <a:prstGeom prst="ellipse">
                <a:avLst/>
              </a:prstGeom>
              <a:solidFill>
                <a:srgbClr val="0C0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5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19999" y="2649975"/>
            <a:ext cx="1981801" cy="1088101"/>
          </a:xfrm>
          <a:prstGeom prst="rect">
            <a:avLst/>
          </a:prstGeom>
        </p:spPr>
        <p:txBody>
          <a:bodyPr>
            <a:normAutofit/>
          </a:bodyPr>
          <a:lstStyle>
            <a:lvl1pPr marL="317500" indent="-177800">
              <a:buClrTx/>
              <a:buSzTx/>
              <a:buFontTx/>
              <a:buNone/>
            </a:lvl1pPr>
            <a:lvl2pPr marL="317500" indent="279400">
              <a:buClrTx/>
              <a:buSzTx/>
              <a:buFontTx/>
              <a:buNone/>
            </a:lvl2pPr>
            <a:lvl3pPr marL="317500" indent="736600">
              <a:buClrTx/>
              <a:buSzTx/>
              <a:buFontTx/>
              <a:buNone/>
            </a:lvl3pPr>
            <a:lvl4pPr marL="317500" indent="1193800">
              <a:buClrTx/>
              <a:buSzTx/>
              <a:buFontTx/>
              <a:buNone/>
            </a:lvl4pPr>
            <a:lvl5pPr marL="317500" indent="165100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grpSp>
        <p:nvGrpSpPr>
          <p:cNvPr id="569" name="Google Shape;1065;p24"/>
          <p:cNvGrpSpPr/>
          <p:nvPr/>
        </p:nvGrpSpPr>
        <p:grpSpPr>
          <a:xfrm>
            <a:off x="6067574" y="2796624"/>
            <a:ext cx="4006264" cy="4771113"/>
            <a:chOff x="0" y="0"/>
            <a:chExt cx="4006262" cy="4771111"/>
          </a:xfrm>
        </p:grpSpPr>
        <p:sp>
          <p:nvSpPr>
            <p:cNvPr id="551" name="Google Shape;1066;p24"/>
            <p:cNvSpPr/>
            <p:nvPr/>
          </p:nvSpPr>
          <p:spPr>
            <a:xfrm>
              <a:off x="-1" y="21860"/>
              <a:ext cx="4006264" cy="4749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49" y="0"/>
                  </a:moveTo>
                  <a:lnTo>
                    <a:pt x="16984" y="3851"/>
                  </a:lnTo>
                  <a:lnTo>
                    <a:pt x="16971" y="3860"/>
                  </a:lnTo>
                  <a:lnTo>
                    <a:pt x="16971" y="6702"/>
                  </a:lnTo>
                  <a:lnTo>
                    <a:pt x="13955" y="9245"/>
                  </a:lnTo>
                  <a:lnTo>
                    <a:pt x="13949" y="9254"/>
                  </a:lnTo>
                  <a:lnTo>
                    <a:pt x="13949" y="10553"/>
                  </a:lnTo>
                  <a:lnTo>
                    <a:pt x="13490" y="10942"/>
                  </a:lnTo>
                  <a:lnTo>
                    <a:pt x="13490" y="11641"/>
                  </a:lnTo>
                  <a:lnTo>
                    <a:pt x="11604" y="13233"/>
                  </a:lnTo>
                  <a:lnTo>
                    <a:pt x="11590" y="13239"/>
                  </a:lnTo>
                  <a:lnTo>
                    <a:pt x="11590" y="14651"/>
                  </a:lnTo>
                  <a:lnTo>
                    <a:pt x="10374" y="15680"/>
                  </a:lnTo>
                  <a:lnTo>
                    <a:pt x="10374" y="16720"/>
                  </a:lnTo>
                  <a:lnTo>
                    <a:pt x="7325" y="19289"/>
                  </a:lnTo>
                  <a:lnTo>
                    <a:pt x="2692" y="19289"/>
                  </a:lnTo>
                  <a:lnTo>
                    <a:pt x="0" y="21557"/>
                  </a:lnTo>
                  <a:lnTo>
                    <a:pt x="51" y="21600"/>
                  </a:lnTo>
                  <a:lnTo>
                    <a:pt x="2716" y="19346"/>
                  </a:lnTo>
                  <a:lnTo>
                    <a:pt x="7352" y="19346"/>
                  </a:lnTo>
                  <a:lnTo>
                    <a:pt x="10428" y="16751"/>
                  </a:lnTo>
                  <a:lnTo>
                    <a:pt x="10441" y="16746"/>
                  </a:lnTo>
                  <a:lnTo>
                    <a:pt x="10441" y="15703"/>
                  </a:lnTo>
                  <a:lnTo>
                    <a:pt x="11661" y="14674"/>
                  </a:lnTo>
                  <a:lnTo>
                    <a:pt x="11661" y="13264"/>
                  </a:lnTo>
                  <a:lnTo>
                    <a:pt x="13548" y="11673"/>
                  </a:lnTo>
                  <a:lnTo>
                    <a:pt x="13558" y="11661"/>
                  </a:lnTo>
                  <a:lnTo>
                    <a:pt x="13558" y="10965"/>
                  </a:lnTo>
                  <a:lnTo>
                    <a:pt x="14016" y="10578"/>
                  </a:lnTo>
                  <a:lnTo>
                    <a:pt x="14016" y="9277"/>
                  </a:lnTo>
                  <a:lnTo>
                    <a:pt x="17031" y="6736"/>
                  </a:lnTo>
                  <a:lnTo>
                    <a:pt x="17038" y="6727"/>
                  </a:lnTo>
                  <a:lnTo>
                    <a:pt x="17038" y="3885"/>
                  </a:lnTo>
                  <a:lnTo>
                    <a:pt x="21600" y="37"/>
                  </a:lnTo>
                  <a:lnTo>
                    <a:pt x="21549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0A9E"/>
                </a:gs>
                <a:gs pos="100000">
                  <a:schemeClr val="accent3">
                    <a:lumOff val="44000"/>
                    <a:alpha val="0"/>
                  </a:schemeClr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52" name="Google Shape;1067;p24"/>
            <p:cNvSpPr/>
            <p:nvPr/>
          </p:nvSpPr>
          <p:spPr>
            <a:xfrm>
              <a:off x="958617" y="-1"/>
              <a:ext cx="2925191" cy="3057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31" y="0"/>
                  </a:moveTo>
                  <a:lnTo>
                    <a:pt x="18074" y="3302"/>
                  </a:lnTo>
                  <a:lnTo>
                    <a:pt x="16626" y="3302"/>
                  </a:lnTo>
                  <a:lnTo>
                    <a:pt x="12422" y="7333"/>
                  </a:lnTo>
                  <a:lnTo>
                    <a:pt x="12403" y="7341"/>
                  </a:lnTo>
                  <a:lnTo>
                    <a:pt x="12403" y="12263"/>
                  </a:lnTo>
                  <a:lnTo>
                    <a:pt x="9621" y="14930"/>
                  </a:lnTo>
                  <a:lnTo>
                    <a:pt x="9607" y="14943"/>
                  </a:lnTo>
                  <a:lnTo>
                    <a:pt x="9607" y="17163"/>
                  </a:lnTo>
                  <a:lnTo>
                    <a:pt x="6912" y="19742"/>
                  </a:lnTo>
                  <a:lnTo>
                    <a:pt x="1873" y="19742"/>
                  </a:lnTo>
                  <a:lnTo>
                    <a:pt x="0" y="21534"/>
                  </a:lnTo>
                  <a:lnTo>
                    <a:pt x="69" y="21600"/>
                  </a:lnTo>
                  <a:lnTo>
                    <a:pt x="1915" y="19834"/>
                  </a:lnTo>
                  <a:lnTo>
                    <a:pt x="6949" y="19834"/>
                  </a:lnTo>
                  <a:lnTo>
                    <a:pt x="9685" y="17216"/>
                  </a:lnTo>
                  <a:lnTo>
                    <a:pt x="9699" y="17203"/>
                  </a:lnTo>
                  <a:lnTo>
                    <a:pt x="9699" y="14978"/>
                  </a:lnTo>
                  <a:lnTo>
                    <a:pt x="12487" y="12316"/>
                  </a:lnTo>
                  <a:lnTo>
                    <a:pt x="12496" y="12303"/>
                  </a:lnTo>
                  <a:lnTo>
                    <a:pt x="12496" y="7381"/>
                  </a:lnTo>
                  <a:lnTo>
                    <a:pt x="16667" y="3399"/>
                  </a:lnTo>
                  <a:lnTo>
                    <a:pt x="18107" y="3399"/>
                  </a:lnTo>
                  <a:lnTo>
                    <a:pt x="21600" y="62"/>
                  </a:lnTo>
                  <a:lnTo>
                    <a:pt x="21531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0A9E"/>
                </a:gs>
                <a:gs pos="100000">
                  <a:schemeClr val="accent3">
                    <a:lumOff val="44000"/>
                    <a:alpha val="0"/>
                  </a:schemeClr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560" name="Google Shape;1068;p24"/>
            <p:cNvGrpSpPr/>
            <p:nvPr/>
          </p:nvGrpSpPr>
          <p:grpSpPr>
            <a:xfrm>
              <a:off x="1605399" y="2269175"/>
              <a:ext cx="582001" cy="582401"/>
              <a:chOff x="24" y="25"/>
              <a:chExt cx="581999" cy="582400"/>
            </a:xfrm>
          </p:grpSpPr>
          <p:sp>
            <p:nvSpPr>
              <p:cNvPr id="553" name="Google Shape;1069;p24"/>
              <p:cNvSpPr/>
              <p:nvPr/>
            </p:nvSpPr>
            <p:spPr>
              <a:xfrm>
                <a:off x="24" y="459000"/>
                <a:ext cx="123401" cy="123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35" y="0"/>
                    </a:moveTo>
                    <a:lnTo>
                      <a:pt x="0" y="6134"/>
                    </a:lnTo>
                    <a:lnTo>
                      <a:pt x="15469" y="21600"/>
                    </a:lnTo>
                    <a:lnTo>
                      <a:pt x="21600" y="15466"/>
                    </a:lnTo>
                    <a:lnTo>
                      <a:pt x="613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54" name="Google Shape;1070;p24"/>
              <p:cNvSpPr/>
              <p:nvPr/>
            </p:nvSpPr>
            <p:spPr>
              <a:xfrm>
                <a:off x="76199" y="382450"/>
                <a:ext cx="123426" cy="1237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34" y="0"/>
                    </a:moveTo>
                    <a:lnTo>
                      <a:pt x="0" y="6117"/>
                    </a:lnTo>
                    <a:lnTo>
                      <a:pt x="15466" y="21600"/>
                    </a:lnTo>
                    <a:lnTo>
                      <a:pt x="21600" y="15488"/>
                    </a:lnTo>
                    <a:lnTo>
                      <a:pt x="613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55" name="Google Shape;1071;p24"/>
              <p:cNvSpPr/>
              <p:nvPr/>
            </p:nvSpPr>
            <p:spPr>
              <a:xfrm>
                <a:off x="152774" y="306275"/>
                <a:ext cx="123776" cy="123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12" y="0"/>
                    </a:moveTo>
                    <a:lnTo>
                      <a:pt x="0" y="6131"/>
                    </a:lnTo>
                    <a:lnTo>
                      <a:pt x="15488" y="21600"/>
                    </a:lnTo>
                    <a:lnTo>
                      <a:pt x="21600" y="15465"/>
                    </a:lnTo>
                    <a:lnTo>
                      <a:pt x="611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56" name="Google Shape;1072;p24"/>
              <p:cNvSpPr/>
              <p:nvPr/>
            </p:nvSpPr>
            <p:spPr>
              <a:xfrm>
                <a:off x="228949" y="229700"/>
                <a:ext cx="123776" cy="123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12" y="0"/>
                    </a:moveTo>
                    <a:lnTo>
                      <a:pt x="0" y="6134"/>
                    </a:lnTo>
                    <a:lnTo>
                      <a:pt x="15488" y="21600"/>
                    </a:lnTo>
                    <a:lnTo>
                      <a:pt x="21600" y="15532"/>
                    </a:lnTo>
                    <a:lnTo>
                      <a:pt x="611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57" name="Google Shape;1073;p24"/>
              <p:cNvSpPr/>
              <p:nvPr/>
            </p:nvSpPr>
            <p:spPr>
              <a:xfrm>
                <a:off x="305874" y="153525"/>
                <a:ext cx="123426" cy="123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34" y="0"/>
                    </a:moveTo>
                    <a:lnTo>
                      <a:pt x="0" y="6065"/>
                    </a:lnTo>
                    <a:lnTo>
                      <a:pt x="15466" y="21600"/>
                    </a:lnTo>
                    <a:lnTo>
                      <a:pt x="21600" y="15469"/>
                    </a:lnTo>
                    <a:lnTo>
                      <a:pt x="613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58" name="Google Shape;1074;p24"/>
              <p:cNvSpPr/>
              <p:nvPr/>
            </p:nvSpPr>
            <p:spPr>
              <a:xfrm>
                <a:off x="382074" y="76975"/>
                <a:ext cx="123401" cy="123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31" y="0"/>
                    </a:moveTo>
                    <a:lnTo>
                      <a:pt x="0" y="6131"/>
                    </a:lnTo>
                    <a:lnTo>
                      <a:pt x="15465" y="21600"/>
                    </a:lnTo>
                    <a:lnTo>
                      <a:pt x="21600" y="15465"/>
                    </a:lnTo>
                    <a:lnTo>
                      <a:pt x="613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59" name="Google Shape;1075;p24"/>
              <p:cNvSpPr/>
              <p:nvPr/>
            </p:nvSpPr>
            <p:spPr>
              <a:xfrm>
                <a:off x="458624" y="25"/>
                <a:ext cx="123401" cy="123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070" y="0"/>
                    </a:moveTo>
                    <a:lnTo>
                      <a:pt x="0" y="6115"/>
                    </a:lnTo>
                    <a:lnTo>
                      <a:pt x="15469" y="21600"/>
                    </a:lnTo>
                    <a:lnTo>
                      <a:pt x="21600" y="15485"/>
                    </a:lnTo>
                    <a:lnTo>
                      <a:pt x="60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568" name="Google Shape;1076;p24"/>
            <p:cNvGrpSpPr/>
            <p:nvPr/>
          </p:nvGrpSpPr>
          <p:grpSpPr>
            <a:xfrm>
              <a:off x="2569524" y="1318875"/>
              <a:ext cx="582001" cy="582401"/>
              <a:chOff x="24" y="25"/>
              <a:chExt cx="581999" cy="582400"/>
            </a:xfrm>
          </p:grpSpPr>
          <p:sp>
            <p:nvSpPr>
              <p:cNvPr id="561" name="Google Shape;1077;p24"/>
              <p:cNvSpPr/>
              <p:nvPr/>
            </p:nvSpPr>
            <p:spPr>
              <a:xfrm>
                <a:off x="24" y="459000"/>
                <a:ext cx="123401" cy="123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35" y="0"/>
                    </a:moveTo>
                    <a:lnTo>
                      <a:pt x="0" y="6134"/>
                    </a:lnTo>
                    <a:lnTo>
                      <a:pt x="15469" y="21600"/>
                    </a:lnTo>
                    <a:lnTo>
                      <a:pt x="21600" y="15466"/>
                    </a:lnTo>
                    <a:lnTo>
                      <a:pt x="613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62" name="Google Shape;1078;p24"/>
              <p:cNvSpPr/>
              <p:nvPr/>
            </p:nvSpPr>
            <p:spPr>
              <a:xfrm>
                <a:off x="76199" y="382450"/>
                <a:ext cx="123426" cy="1237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34" y="0"/>
                    </a:moveTo>
                    <a:lnTo>
                      <a:pt x="0" y="6117"/>
                    </a:lnTo>
                    <a:lnTo>
                      <a:pt x="15466" y="21600"/>
                    </a:lnTo>
                    <a:lnTo>
                      <a:pt x="21600" y="15488"/>
                    </a:lnTo>
                    <a:lnTo>
                      <a:pt x="613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63" name="Google Shape;1079;p24"/>
              <p:cNvSpPr/>
              <p:nvPr/>
            </p:nvSpPr>
            <p:spPr>
              <a:xfrm>
                <a:off x="152774" y="306275"/>
                <a:ext cx="123776" cy="123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12" y="0"/>
                    </a:moveTo>
                    <a:lnTo>
                      <a:pt x="0" y="6131"/>
                    </a:lnTo>
                    <a:lnTo>
                      <a:pt x="15488" y="21600"/>
                    </a:lnTo>
                    <a:lnTo>
                      <a:pt x="21600" y="15465"/>
                    </a:lnTo>
                    <a:lnTo>
                      <a:pt x="611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64" name="Google Shape;1080;p24"/>
              <p:cNvSpPr/>
              <p:nvPr/>
            </p:nvSpPr>
            <p:spPr>
              <a:xfrm>
                <a:off x="228949" y="229700"/>
                <a:ext cx="123776" cy="123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12" y="0"/>
                    </a:moveTo>
                    <a:lnTo>
                      <a:pt x="0" y="6134"/>
                    </a:lnTo>
                    <a:lnTo>
                      <a:pt x="15488" y="21600"/>
                    </a:lnTo>
                    <a:lnTo>
                      <a:pt x="21600" y="15532"/>
                    </a:lnTo>
                    <a:lnTo>
                      <a:pt x="611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65" name="Google Shape;1081;p24"/>
              <p:cNvSpPr/>
              <p:nvPr/>
            </p:nvSpPr>
            <p:spPr>
              <a:xfrm>
                <a:off x="305874" y="153525"/>
                <a:ext cx="123426" cy="123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34" y="0"/>
                    </a:moveTo>
                    <a:lnTo>
                      <a:pt x="0" y="6065"/>
                    </a:lnTo>
                    <a:lnTo>
                      <a:pt x="15466" y="21600"/>
                    </a:lnTo>
                    <a:lnTo>
                      <a:pt x="21600" y="15469"/>
                    </a:lnTo>
                    <a:lnTo>
                      <a:pt x="613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66" name="Google Shape;1082;p24"/>
              <p:cNvSpPr/>
              <p:nvPr/>
            </p:nvSpPr>
            <p:spPr>
              <a:xfrm>
                <a:off x="382074" y="76975"/>
                <a:ext cx="123401" cy="123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31" y="0"/>
                    </a:moveTo>
                    <a:lnTo>
                      <a:pt x="0" y="6131"/>
                    </a:lnTo>
                    <a:lnTo>
                      <a:pt x="15465" y="21600"/>
                    </a:lnTo>
                    <a:lnTo>
                      <a:pt x="21600" y="15465"/>
                    </a:lnTo>
                    <a:lnTo>
                      <a:pt x="613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67" name="Google Shape;1083;p24"/>
              <p:cNvSpPr/>
              <p:nvPr/>
            </p:nvSpPr>
            <p:spPr>
              <a:xfrm>
                <a:off x="458624" y="25"/>
                <a:ext cx="123401" cy="123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070" y="0"/>
                    </a:moveTo>
                    <a:lnTo>
                      <a:pt x="0" y="6115"/>
                    </a:lnTo>
                    <a:lnTo>
                      <a:pt x="15469" y="21600"/>
                    </a:lnTo>
                    <a:lnTo>
                      <a:pt x="21600" y="15485"/>
                    </a:lnTo>
                    <a:lnTo>
                      <a:pt x="60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582" name="Google Shape;1084;p24"/>
          <p:cNvGrpSpPr/>
          <p:nvPr/>
        </p:nvGrpSpPr>
        <p:grpSpPr>
          <a:xfrm>
            <a:off x="-235326" y="3828553"/>
            <a:ext cx="5249321" cy="2992225"/>
            <a:chOff x="40" y="0"/>
            <a:chExt cx="5249319" cy="2992224"/>
          </a:xfrm>
        </p:grpSpPr>
        <p:pic>
          <p:nvPicPr>
            <p:cNvPr id="570" name="Google Shape;1085;p24" descr="Google Shape;1085;p24"/>
            <p:cNvPicPr>
              <a:picLocks noChangeAspect="1"/>
            </p:cNvPicPr>
            <p:nvPr/>
          </p:nvPicPr>
          <p:blipFill>
            <a:blip r:embed="rId3"/>
            <a:srcRect l="16960" t="24718" r="7120" b="26177"/>
            <a:stretch>
              <a:fillRect/>
            </a:stretch>
          </p:blipFill>
          <p:spPr>
            <a:xfrm>
              <a:off x="1328859" y="-1"/>
              <a:ext cx="3920502" cy="2992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1" name="Google Shape;1086;p24"/>
            <p:cNvSpPr/>
            <p:nvPr/>
          </p:nvSpPr>
          <p:spPr>
            <a:xfrm>
              <a:off x="634121" y="1236940"/>
              <a:ext cx="557527" cy="55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0" h="21600" extrusionOk="0">
                  <a:moveTo>
                    <a:pt x="10344" y="0"/>
                  </a:moveTo>
                  <a:cubicBezTo>
                    <a:pt x="9150" y="0"/>
                    <a:pt x="7955" y="475"/>
                    <a:pt x="7045" y="1425"/>
                  </a:cubicBezTo>
                  <a:lnTo>
                    <a:pt x="1364" y="7357"/>
                  </a:lnTo>
                  <a:cubicBezTo>
                    <a:pt x="-455" y="9257"/>
                    <a:pt x="-455" y="12340"/>
                    <a:pt x="1364" y="14240"/>
                  </a:cubicBezTo>
                  <a:lnTo>
                    <a:pt x="7045" y="20182"/>
                  </a:lnTo>
                  <a:cubicBezTo>
                    <a:pt x="7955" y="21127"/>
                    <a:pt x="9147" y="21600"/>
                    <a:pt x="10340" y="21600"/>
                  </a:cubicBezTo>
                  <a:cubicBezTo>
                    <a:pt x="11533" y="21600"/>
                    <a:pt x="12726" y="21127"/>
                    <a:pt x="13636" y="20182"/>
                  </a:cubicBezTo>
                  <a:lnTo>
                    <a:pt x="19326" y="14240"/>
                  </a:lnTo>
                  <a:cubicBezTo>
                    <a:pt x="21145" y="12340"/>
                    <a:pt x="21145" y="9257"/>
                    <a:pt x="19326" y="7357"/>
                  </a:cubicBezTo>
                  <a:lnTo>
                    <a:pt x="13636" y="1425"/>
                  </a:lnTo>
                  <a:cubicBezTo>
                    <a:pt x="12731" y="475"/>
                    <a:pt x="11538" y="0"/>
                    <a:pt x="1034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5F8FF">
                    <a:alpha val="31360"/>
                  </a:srgbClr>
                </a:gs>
                <a:gs pos="22000">
                  <a:srgbClr val="F5F8FF">
                    <a:alpha val="31360"/>
                  </a:srgbClr>
                </a:gs>
                <a:gs pos="45000">
                  <a:schemeClr val="accent3">
                    <a:lumOff val="44000"/>
                    <a:alpha val="31360"/>
                  </a:schemeClr>
                </a:gs>
                <a:gs pos="100000">
                  <a:srgbClr val="0C0A9E">
                    <a:alpha val="31360"/>
                  </a:srgbClr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2" name="Google Shape;1087;p24"/>
            <p:cNvSpPr/>
            <p:nvPr/>
          </p:nvSpPr>
          <p:spPr>
            <a:xfrm>
              <a:off x="1207205" y="1293482"/>
              <a:ext cx="325999" cy="325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0" h="21600" extrusionOk="0">
                  <a:moveTo>
                    <a:pt x="10344" y="0"/>
                  </a:moveTo>
                  <a:cubicBezTo>
                    <a:pt x="9150" y="0"/>
                    <a:pt x="7955" y="475"/>
                    <a:pt x="7045" y="1425"/>
                  </a:cubicBezTo>
                  <a:lnTo>
                    <a:pt x="1364" y="7357"/>
                  </a:lnTo>
                  <a:cubicBezTo>
                    <a:pt x="-455" y="9257"/>
                    <a:pt x="-455" y="12340"/>
                    <a:pt x="1364" y="14240"/>
                  </a:cubicBezTo>
                  <a:lnTo>
                    <a:pt x="7045" y="20182"/>
                  </a:lnTo>
                  <a:cubicBezTo>
                    <a:pt x="7955" y="21127"/>
                    <a:pt x="9147" y="21600"/>
                    <a:pt x="10340" y="21600"/>
                  </a:cubicBezTo>
                  <a:cubicBezTo>
                    <a:pt x="11533" y="21600"/>
                    <a:pt x="12726" y="21127"/>
                    <a:pt x="13636" y="20182"/>
                  </a:cubicBezTo>
                  <a:lnTo>
                    <a:pt x="19326" y="14240"/>
                  </a:lnTo>
                  <a:cubicBezTo>
                    <a:pt x="21145" y="12340"/>
                    <a:pt x="21145" y="9257"/>
                    <a:pt x="19326" y="7357"/>
                  </a:cubicBezTo>
                  <a:lnTo>
                    <a:pt x="13636" y="1425"/>
                  </a:lnTo>
                  <a:cubicBezTo>
                    <a:pt x="12731" y="475"/>
                    <a:pt x="11538" y="0"/>
                    <a:pt x="1034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5F8FF"/>
                </a:gs>
                <a:gs pos="22000">
                  <a:srgbClr val="F5F8FF"/>
                </a:gs>
                <a:gs pos="45000">
                  <a:schemeClr val="accent3">
                    <a:lumOff val="44000"/>
                    <a:alpha val="0"/>
                  </a:schemeClr>
                </a:gs>
                <a:gs pos="100000">
                  <a:srgbClr val="0C0A9E">
                    <a:alpha val="50195"/>
                  </a:srgbClr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3" name="Google Shape;1088;p24"/>
            <p:cNvSpPr/>
            <p:nvPr/>
          </p:nvSpPr>
          <p:spPr>
            <a:xfrm>
              <a:off x="1091433" y="1527365"/>
              <a:ext cx="557527" cy="55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0" h="21600" extrusionOk="0">
                  <a:moveTo>
                    <a:pt x="10344" y="0"/>
                  </a:moveTo>
                  <a:cubicBezTo>
                    <a:pt x="9150" y="0"/>
                    <a:pt x="7955" y="475"/>
                    <a:pt x="7045" y="1425"/>
                  </a:cubicBezTo>
                  <a:lnTo>
                    <a:pt x="1364" y="7357"/>
                  </a:lnTo>
                  <a:cubicBezTo>
                    <a:pt x="-455" y="9257"/>
                    <a:pt x="-455" y="12340"/>
                    <a:pt x="1364" y="14240"/>
                  </a:cubicBezTo>
                  <a:lnTo>
                    <a:pt x="7045" y="20182"/>
                  </a:lnTo>
                  <a:cubicBezTo>
                    <a:pt x="7955" y="21127"/>
                    <a:pt x="9147" y="21600"/>
                    <a:pt x="10340" y="21600"/>
                  </a:cubicBezTo>
                  <a:cubicBezTo>
                    <a:pt x="11533" y="21600"/>
                    <a:pt x="12726" y="21127"/>
                    <a:pt x="13636" y="20182"/>
                  </a:cubicBezTo>
                  <a:lnTo>
                    <a:pt x="19326" y="14240"/>
                  </a:lnTo>
                  <a:cubicBezTo>
                    <a:pt x="21145" y="12340"/>
                    <a:pt x="21145" y="9257"/>
                    <a:pt x="19326" y="7357"/>
                  </a:cubicBezTo>
                  <a:lnTo>
                    <a:pt x="13636" y="1425"/>
                  </a:lnTo>
                  <a:cubicBezTo>
                    <a:pt x="12731" y="475"/>
                    <a:pt x="11538" y="0"/>
                    <a:pt x="1034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5F8FF">
                    <a:alpha val="31360"/>
                  </a:srgbClr>
                </a:gs>
                <a:gs pos="22000">
                  <a:srgbClr val="F5F8FF">
                    <a:alpha val="31360"/>
                  </a:srgbClr>
                </a:gs>
                <a:gs pos="45000">
                  <a:schemeClr val="accent3">
                    <a:lumOff val="44000"/>
                    <a:alpha val="31360"/>
                  </a:schemeClr>
                </a:gs>
                <a:gs pos="100000">
                  <a:srgbClr val="0C0A9E">
                    <a:alpha val="31360"/>
                  </a:srgbClr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4" name="Google Shape;1089;p24"/>
            <p:cNvSpPr/>
            <p:nvPr/>
          </p:nvSpPr>
          <p:spPr>
            <a:xfrm>
              <a:off x="1569871" y="1177765"/>
              <a:ext cx="557527" cy="557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0" h="21600" extrusionOk="0">
                  <a:moveTo>
                    <a:pt x="10344" y="0"/>
                  </a:moveTo>
                  <a:cubicBezTo>
                    <a:pt x="9150" y="0"/>
                    <a:pt x="7955" y="475"/>
                    <a:pt x="7045" y="1425"/>
                  </a:cubicBezTo>
                  <a:lnTo>
                    <a:pt x="1364" y="7357"/>
                  </a:lnTo>
                  <a:cubicBezTo>
                    <a:pt x="-455" y="9257"/>
                    <a:pt x="-455" y="12340"/>
                    <a:pt x="1364" y="14240"/>
                  </a:cubicBezTo>
                  <a:lnTo>
                    <a:pt x="7045" y="20182"/>
                  </a:lnTo>
                  <a:cubicBezTo>
                    <a:pt x="7955" y="21127"/>
                    <a:pt x="9147" y="21600"/>
                    <a:pt x="10340" y="21600"/>
                  </a:cubicBezTo>
                  <a:cubicBezTo>
                    <a:pt x="11533" y="21600"/>
                    <a:pt x="12726" y="21127"/>
                    <a:pt x="13636" y="20182"/>
                  </a:cubicBezTo>
                  <a:lnTo>
                    <a:pt x="19326" y="14240"/>
                  </a:lnTo>
                  <a:cubicBezTo>
                    <a:pt x="21145" y="12340"/>
                    <a:pt x="21145" y="9257"/>
                    <a:pt x="19326" y="7357"/>
                  </a:cubicBezTo>
                  <a:lnTo>
                    <a:pt x="13636" y="1425"/>
                  </a:lnTo>
                  <a:cubicBezTo>
                    <a:pt x="12731" y="475"/>
                    <a:pt x="11538" y="0"/>
                    <a:pt x="1034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5F8FF"/>
                </a:gs>
                <a:gs pos="22000">
                  <a:srgbClr val="F5F8FF"/>
                </a:gs>
                <a:gs pos="45000">
                  <a:schemeClr val="accent3">
                    <a:lumOff val="44000"/>
                    <a:alpha val="0"/>
                  </a:schemeClr>
                </a:gs>
                <a:gs pos="100000">
                  <a:srgbClr val="0C0A9E">
                    <a:alpha val="50195"/>
                  </a:srgbClr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75" name="Google Shape;1090;p24"/>
            <p:cNvSpPr/>
            <p:nvPr/>
          </p:nvSpPr>
          <p:spPr>
            <a:xfrm rot="5400000">
              <a:off x="706155" y="-297069"/>
              <a:ext cx="1421048" cy="2833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7" y="0"/>
                  </a:moveTo>
                  <a:lnTo>
                    <a:pt x="15853" y="2811"/>
                  </a:lnTo>
                  <a:lnTo>
                    <a:pt x="15825" y="2830"/>
                  </a:lnTo>
                  <a:lnTo>
                    <a:pt x="15825" y="10209"/>
                  </a:lnTo>
                  <a:lnTo>
                    <a:pt x="9433" y="13420"/>
                  </a:lnTo>
                  <a:lnTo>
                    <a:pt x="9404" y="13430"/>
                  </a:lnTo>
                  <a:lnTo>
                    <a:pt x="9404" y="18908"/>
                  </a:lnTo>
                  <a:lnTo>
                    <a:pt x="5994" y="20623"/>
                  </a:lnTo>
                  <a:lnTo>
                    <a:pt x="0" y="20623"/>
                  </a:lnTo>
                  <a:lnTo>
                    <a:pt x="0" y="21600"/>
                  </a:lnTo>
                  <a:lnTo>
                    <a:pt x="199" y="21600"/>
                  </a:lnTo>
                  <a:lnTo>
                    <a:pt x="199" y="20719"/>
                  </a:lnTo>
                  <a:lnTo>
                    <a:pt x="6079" y="20719"/>
                  </a:lnTo>
                  <a:lnTo>
                    <a:pt x="9594" y="18951"/>
                  </a:lnTo>
                  <a:lnTo>
                    <a:pt x="9594" y="13473"/>
                  </a:lnTo>
                  <a:lnTo>
                    <a:pt x="15996" y="10262"/>
                  </a:lnTo>
                  <a:lnTo>
                    <a:pt x="16015" y="10252"/>
                  </a:lnTo>
                  <a:lnTo>
                    <a:pt x="16015" y="2873"/>
                  </a:lnTo>
                  <a:lnTo>
                    <a:pt x="21600" y="67"/>
                  </a:lnTo>
                  <a:lnTo>
                    <a:pt x="2146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B9109"/>
                </a:gs>
                <a:gs pos="40000">
                  <a:srgbClr val="FF9900">
                    <a:alpha val="40784"/>
                  </a:srgbClr>
                </a:gs>
                <a:gs pos="100000">
                  <a:schemeClr val="accent3">
                    <a:lumOff val="44000"/>
                    <a:alpha val="0"/>
                  </a:schemeClr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578" name="Google Shape;1091;p24"/>
            <p:cNvGrpSpPr/>
            <p:nvPr/>
          </p:nvGrpSpPr>
          <p:grpSpPr>
            <a:xfrm>
              <a:off x="995110" y="956242"/>
              <a:ext cx="161969" cy="161932"/>
              <a:chOff x="9" y="0"/>
              <a:chExt cx="161967" cy="161930"/>
            </a:xfrm>
          </p:grpSpPr>
          <p:sp>
            <p:nvSpPr>
              <p:cNvPr id="576" name="Google Shape;1092;p24"/>
              <p:cNvSpPr/>
              <p:nvPr/>
            </p:nvSpPr>
            <p:spPr>
              <a:xfrm>
                <a:off x="9" y="-1"/>
                <a:ext cx="161969" cy="1619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9" y="1588"/>
                    </a:moveTo>
                    <a:cubicBezTo>
                      <a:pt x="13169" y="1588"/>
                      <a:pt x="15530" y="2470"/>
                      <a:pt x="17328" y="4306"/>
                    </a:cubicBezTo>
                    <a:cubicBezTo>
                      <a:pt x="19089" y="6029"/>
                      <a:pt x="20045" y="8372"/>
                      <a:pt x="20045" y="10826"/>
                    </a:cubicBezTo>
                    <a:cubicBezTo>
                      <a:pt x="20045" y="13300"/>
                      <a:pt x="19089" y="15604"/>
                      <a:pt x="17328" y="17366"/>
                    </a:cubicBezTo>
                    <a:cubicBezTo>
                      <a:pt x="15605" y="19127"/>
                      <a:pt x="13263" y="20082"/>
                      <a:pt x="10809" y="20082"/>
                    </a:cubicBezTo>
                    <a:cubicBezTo>
                      <a:pt x="8335" y="20082"/>
                      <a:pt x="6031" y="19127"/>
                      <a:pt x="4270" y="17366"/>
                    </a:cubicBezTo>
                    <a:cubicBezTo>
                      <a:pt x="2510" y="15641"/>
                      <a:pt x="1554" y="13300"/>
                      <a:pt x="1554" y="10826"/>
                    </a:cubicBezTo>
                    <a:cubicBezTo>
                      <a:pt x="1554" y="8372"/>
                      <a:pt x="2510" y="6048"/>
                      <a:pt x="4270" y="4306"/>
                    </a:cubicBezTo>
                    <a:cubicBezTo>
                      <a:pt x="6069" y="2488"/>
                      <a:pt x="8430" y="1588"/>
                      <a:pt x="10809" y="1588"/>
                    </a:cubicBezTo>
                    <a:close/>
                    <a:moveTo>
                      <a:pt x="10799" y="0"/>
                    </a:moveTo>
                    <a:cubicBezTo>
                      <a:pt x="8037" y="0"/>
                      <a:pt x="5272" y="1054"/>
                      <a:pt x="3165" y="3162"/>
                    </a:cubicBezTo>
                    <a:cubicBezTo>
                      <a:pt x="1124" y="5205"/>
                      <a:pt x="0" y="7922"/>
                      <a:pt x="0" y="10808"/>
                    </a:cubicBezTo>
                    <a:cubicBezTo>
                      <a:pt x="0" y="13693"/>
                      <a:pt x="1124" y="16410"/>
                      <a:pt x="3165" y="18453"/>
                    </a:cubicBezTo>
                    <a:cubicBezTo>
                      <a:pt x="5207" y="20476"/>
                      <a:pt x="7923" y="21600"/>
                      <a:pt x="10809" y="21600"/>
                    </a:cubicBezTo>
                    <a:cubicBezTo>
                      <a:pt x="13675" y="21600"/>
                      <a:pt x="16392" y="20476"/>
                      <a:pt x="18434" y="18453"/>
                    </a:cubicBezTo>
                    <a:cubicBezTo>
                      <a:pt x="20475" y="16410"/>
                      <a:pt x="21600" y="13693"/>
                      <a:pt x="21600" y="10808"/>
                    </a:cubicBezTo>
                    <a:cubicBezTo>
                      <a:pt x="21600" y="7922"/>
                      <a:pt x="20475" y="5205"/>
                      <a:pt x="18434" y="3162"/>
                    </a:cubicBezTo>
                    <a:cubicBezTo>
                      <a:pt x="16326" y="1054"/>
                      <a:pt x="13562" y="0"/>
                      <a:pt x="1079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77" name="Google Shape;1093;p24"/>
              <p:cNvSpPr/>
              <p:nvPr/>
            </p:nvSpPr>
            <p:spPr>
              <a:xfrm>
                <a:off x="36877" y="36879"/>
                <a:ext cx="88327" cy="88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83" h="21600" extrusionOk="0">
                    <a:moveTo>
                      <a:pt x="9846" y="2857"/>
                    </a:moveTo>
                    <a:cubicBezTo>
                      <a:pt x="11724" y="2857"/>
                      <a:pt x="13538" y="3612"/>
                      <a:pt x="15011" y="5157"/>
                    </a:cubicBezTo>
                    <a:cubicBezTo>
                      <a:pt x="17797" y="8316"/>
                      <a:pt x="17797" y="13361"/>
                      <a:pt x="15011" y="16450"/>
                    </a:cubicBezTo>
                    <a:cubicBezTo>
                      <a:pt x="13571" y="17995"/>
                      <a:pt x="11699" y="18768"/>
                      <a:pt x="9838" y="18768"/>
                    </a:cubicBezTo>
                    <a:cubicBezTo>
                      <a:pt x="7974" y="18768"/>
                      <a:pt x="6121" y="17995"/>
                      <a:pt x="4712" y="16450"/>
                    </a:cubicBezTo>
                    <a:cubicBezTo>
                      <a:pt x="1895" y="13327"/>
                      <a:pt x="1895" y="8246"/>
                      <a:pt x="4712" y="5157"/>
                    </a:cubicBezTo>
                    <a:cubicBezTo>
                      <a:pt x="6121" y="3612"/>
                      <a:pt x="7966" y="2857"/>
                      <a:pt x="9846" y="2857"/>
                    </a:cubicBezTo>
                    <a:close/>
                    <a:moveTo>
                      <a:pt x="9842" y="0"/>
                    </a:moveTo>
                    <a:cubicBezTo>
                      <a:pt x="7317" y="0"/>
                      <a:pt x="4790" y="1054"/>
                      <a:pt x="2864" y="3166"/>
                    </a:cubicBezTo>
                    <a:cubicBezTo>
                      <a:pt x="-955" y="7354"/>
                      <a:pt x="-955" y="14219"/>
                      <a:pt x="2864" y="18441"/>
                    </a:cubicBezTo>
                    <a:cubicBezTo>
                      <a:pt x="4773" y="20537"/>
                      <a:pt x="7341" y="21600"/>
                      <a:pt x="9846" y="21600"/>
                    </a:cubicBezTo>
                    <a:cubicBezTo>
                      <a:pt x="12381" y="21600"/>
                      <a:pt x="14886" y="20570"/>
                      <a:pt x="16795" y="18441"/>
                    </a:cubicBezTo>
                    <a:cubicBezTo>
                      <a:pt x="20645" y="14219"/>
                      <a:pt x="20645" y="7354"/>
                      <a:pt x="16795" y="3166"/>
                    </a:cubicBezTo>
                    <a:cubicBezTo>
                      <a:pt x="14886" y="1054"/>
                      <a:pt x="12365" y="0"/>
                      <a:pt x="984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581" name="Google Shape;1094;p24"/>
            <p:cNvGrpSpPr/>
            <p:nvPr/>
          </p:nvGrpSpPr>
          <p:grpSpPr>
            <a:xfrm>
              <a:off x="2377517" y="1374473"/>
              <a:ext cx="161968" cy="161931"/>
              <a:chOff x="0" y="0"/>
              <a:chExt cx="161967" cy="161930"/>
            </a:xfrm>
          </p:grpSpPr>
          <p:sp>
            <p:nvSpPr>
              <p:cNvPr id="579" name="Google Shape;1095;p24"/>
              <p:cNvSpPr/>
              <p:nvPr/>
            </p:nvSpPr>
            <p:spPr>
              <a:xfrm rot="10800000">
                <a:off x="0" y="0"/>
                <a:ext cx="161968" cy="1619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9" y="1588"/>
                    </a:moveTo>
                    <a:cubicBezTo>
                      <a:pt x="13169" y="1588"/>
                      <a:pt x="15530" y="2470"/>
                      <a:pt x="17328" y="4306"/>
                    </a:cubicBezTo>
                    <a:cubicBezTo>
                      <a:pt x="19089" y="6029"/>
                      <a:pt x="20045" y="8372"/>
                      <a:pt x="20045" y="10826"/>
                    </a:cubicBezTo>
                    <a:cubicBezTo>
                      <a:pt x="20045" y="13300"/>
                      <a:pt x="19089" y="15604"/>
                      <a:pt x="17328" y="17366"/>
                    </a:cubicBezTo>
                    <a:cubicBezTo>
                      <a:pt x="15605" y="19127"/>
                      <a:pt x="13263" y="20082"/>
                      <a:pt x="10809" y="20082"/>
                    </a:cubicBezTo>
                    <a:cubicBezTo>
                      <a:pt x="8335" y="20082"/>
                      <a:pt x="6031" y="19127"/>
                      <a:pt x="4270" y="17366"/>
                    </a:cubicBezTo>
                    <a:cubicBezTo>
                      <a:pt x="2510" y="15641"/>
                      <a:pt x="1554" y="13300"/>
                      <a:pt x="1554" y="10826"/>
                    </a:cubicBezTo>
                    <a:cubicBezTo>
                      <a:pt x="1554" y="8372"/>
                      <a:pt x="2510" y="6048"/>
                      <a:pt x="4270" y="4306"/>
                    </a:cubicBezTo>
                    <a:cubicBezTo>
                      <a:pt x="6069" y="2488"/>
                      <a:pt x="8430" y="1588"/>
                      <a:pt x="10809" y="1588"/>
                    </a:cubicBezTo>
                    <a:close/>
                    <a:moveTo>
                      <a:pt x="10799" y="0"/>
                    </a:moveTo>
                    <a:cubicBezTo>
                      <a:pt x="8037" y="0"/>
                      <a:pt x="5272" y="1054"/>
                      <a:pt x="3165" y="3162"/>
                    </a:cubicBezTo>
                    <a:cubicBezTo>
                      <a:pt x="1124" y="5205"/>
                      <a:pt x="0" y="7922"/>
                      <a:pt x="0" y="10808"/>
                    </a:cubicBezTo>
                    <a:cubicBezTo>
                      <a:pt x="0" y="13693"/>
                      <a:pt x="1124" y="16410"/>
                      <a:pt x="3165" y="18453"/>
                    </a:cubicBezTo>
                    <a:cubicBezTo>
                      <a:pt x="5207" y="20476"/>
                      <a:pt x="7923" y="21600"/>
                      <a:pt x="10809" y="21600"/>
                    </a:cubicBezTo>
                    <a:cubicBezTo>
                      <a:pt x="13675" y="21600"/>
                      <a:pt x="16392" y="20476"/>
                      <a:pt x="18434" y="18453"/>
                    </a:cubicBezTo>
                    <a:cubicBezTo>
                      <a:pt x="20475" y="16410"/>
                      <a:pt x="21600" y="13693"/>
                      <a:pt x="21600" y="10808"/>
                    </a:cubicBezTo>
                    <a:cubicBezTo>
                      <a:pt x="21600" y="7922"/>
                      <a:pt x="20475" y="5205"/>
                      <a:pt x="18434" y="3162"/>
                    </a:cubicBezTo>
                    <a:cubicBezTo>
                      <a:pt x="16326" y="1054"/>
                      <a:pt x="13562" y="0"/>
                      <a:pt x="1079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80" name="Google Shape;1096;p24"/>
              <p:cNvSpPr/>
              <p:nvPr/>
            </p:nvSpPr>
            <p:spPr>
              <a:xfrm rot="10800000">
                <a:off x="36773" y="36658"/>
                <a:ext cx="88327" cy="883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83" h="21600" extrusionOk="0">
                    <a:moveTo>
                      <a:pt x="9846" y="2857"/>
                    </a:moveTo>
                    <a:cubicBezTo>
                      <a:pt x="11724" y="2857"/>
                      <a:pt x="13538" y="3612"/>
                      <a:pt x="15011" y="5157"/>
                    </a:cubicBezTo>
                    <a:cubicBezTo>
                      <a:pt x="17797" y="8316"/>
                      <a:pt x="17797" y="13361"/>
                      <a:pt x="15011" y="16450"/>
                    </a:cubicBezTo>
                    <a:cubicBezTo>
                      <a:pt x="13571" y="17995"/>
                      <a:pt x="11699" y="18768"/>
                      <a:pt x="9838" y="18768"/>
                    </a:cubicBezTo>
                    <a:cubicBezTo>
                      <a:pt x="7974" y="18768"/>
                      <a:pt x="6121" y="17995"/>
                      <a:pt x="4712" y="16450"/>
                    </a:cubicBezTo>
                    <a:cubicBezTo>
                      <a:pt x="1895" y="13327"/>
                      <a:pt x="1895" y="8246"/>
                      <a:pt x="4712" y="5157"/>
                    </a:cubicBezTo>
                    <a:cubicBezTo>
                      <a:pt x="6121" y="3612"/>
                      <a:pt x="7966" y="2857"/>
                      <a:pt x="9846" y="2857"/>
                    </a:cubicBezTo>
                    <a:close/>
                    <a:moveTo>
                      <a:pt x="9842" y="0"/>
                    </a:moveTo>
                    <a:cubicBezTo>
                      <a:pt x="7317" y="0"/>
                      <a:pt x="4790" y="1054"/>
                      <a:pt x="2864" y="3166"/>
                    </a:cubicBezTo>
                    <a:cubicBezTo>
                      <a:pt x="-955" y="7354"/>
                      <a:pt x="-955" y="14219"/>
                      <a:pt x="2864" y="18441"/>
                    </a:cubicBezTo>
                    <a:cubicBezTo>
                      <a:pt x="4773" y="20537"/>
                      <a:pt x="7341" y="21600"/>
                      <a:pt x="9846" y="21600"/>
                    </a:cubicBezTo>
                    <a:cubicBezTo>
                      <a:pt x="12381" y="21600"/>
                      <a:pt x="14886" y="20570"/>
                      <a:pt x="16795" y="18441"/>
                    </a:cubicBezTo>
                    <a:cubicBezTo>
                      <a:pt x="20645" y="14219"/>
                      <a:pt x="20645" y="7354"/>
                      <a:pt x="16795" y="3166"/>
                    </a:cubicBezTo>
                    <a:cubicBezTo>
                      <a:pt x="14886" y="1054"/>
                      <a:pt x="12365" y="0"/>
                      <a:pt x="984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596" name="Google Shape;1097;p24"/>
          <p:cNvGrpSpPr/>
          <p:nvPr/>
        </p:nvGrpSpPr>
        <p:grpSpPr>
          <a:xfrm>
            <a:off x="-216996" y="-797964"/>
            <a:ext cx="1134851" cy="2584751"/>
            <a:chOff x="0" y="0"/>
            <a:chExt cx="1134850" cy="2584750"/>
          </a:xfrm>
        </p:grpSpPr>
        <p:grpSp>
          <p:nvGrpSpPr>
            <p:cNvPr id="585" name="Google Shape;1098;p24"/>
            <p:cNvGrpSpPr/>
            <p:nvPr/>
          </p:nvGrpSpPr>
          <p:grpSpPr>
            <a:xfrm>
              <a:off x="-1" y="0"/>
              <a:ext cx="1134851" cy="2370127"/>
              <a:chOff x="0" y="0"/>
              <a:chExt cx="1134849" cy="2370126"/>
            </a:xfrm>
          </p:grpSpPr>
          <p:sp>
            <p:nvSpPr>
              <p:cNvPr id="583" name="Google Shape;1099;p24"/>
              <p:cNvSpPr/>
              <p:nvPr/>
            </p:nvSpPr>
            <p:spPr>
              <a:xfrm rot="10800000">
                <a:off x="1" y="107472"/>
                <a:ext cx="1134849" cy="22626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67" y="0"/>
                    </a:moveTo>
                    <a:lnTo>
                      <a:pt x="15853" y="2811"/>
                    </a:lnTo>
                    <a:lnTo>
                      <a:pt x="15825" y="2830"/>
                    </a:lnTo>
                    <a:lnTo>
                      <a:pt x="15825" y="10209"/>
                    </a:lnTo>
                    <a:lnTo>
                      <a:pt x="9433" y="13420"/>
                    </a:lnTo>
                    <a:lnTo>
                      <a:pt x="9404" y="13430"/>
                    </a:lnTo>
                    <a:lnTo>
                      <a:pt x="9404" y="18908"/>
                    </a:lnTo>
                    <a:lnTo>
                      <a:pt x="5994" y="20623"/>
                    </a:lnTo>
                    <a:lnTo>
                      <a:pt x="0" y="20623"/>
                    </a:lnTo>
                    <a:lnTo>
                      <a:pt x="0" y="21600"/>
                    </a:lnTo>
                    <a:lnTo>
                      <a:pt x="199" y="21600"/>
                    </a:lnTo>
                    <a:lnTo>
                      <a:pt x="199" y="20719"/>
                    </a:lnTo>
                    <a:lnTo>
                      <a:pt x="6079" y="20719"/>
                    </a:lnTo>
                    <a:lnTo>
                      <a:pt x="9594" y="18951"/>
                    </a:lnTo>
                    <a:lnTo>
                      <a:pt x="9594" y="13473"/>
                    </a:lnTo>
                    <a:lnTo>
                      <a:pt x="15996" y="10262"/>
                    </a:lnTo>
                    <a:lnTo>
                      <a:pt x="16015" y="10252"/>
                    </a:lnTo>
                    <a:lnTo>
                      <a:pt x="16015" y="2873"/>
                    </a:lnTo>
                    <a:lnTo>
                      <a:pt x="21600" y="67"/>
                    </a:lnTo>
                    <a:lnTo>
                      <a:pt x="21467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/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540001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84" name="Google Shape;1100;p24"/>
              <p:cNvSpPr/>
              <p:nvPr/>
            </p:nvSpPr>
            <p:spPr>
              <a:xfrm>
                <a:off x="0" y="0"/>
                <a:ext cx="1134849" cy="22626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67" y="0"/>
                    </a:moveTo>
                    <a:lnTo>
                      <a:pt x="15853" y="2811"/>
                    </a:lnTo>
                    <a:lnTo>
                      <a:pt x="15825" y="2830"/>
                    </a:lnTo>
                    <a:lnTo>
                      <a:pt x="15825" y="10209"/>
                    </a:lnTo>
                    <a:lnTo>
                      <a:pt x="9433" y="13420"/>
                    </a:lnTo>
                    <a:lnTo>
                      <a:pt x="9404" y="13430"/>
                    </a:lnTo>
                    <a:lnTo>
                      <a:pt x="9404" y="18908"/>
                    </a:lnTo>
                    <a:lnTo>
                      <a:pt x="5994" y="20623"/>
                    </a:lnTo>
                    <a:lnTo>
                      <a:pt x="0" y="20623"/>
                    </a:lnTo>
                    <a:lnTo>
                      <a:pt x="0" y="21600"/>
                    </a:lnTo>
                    <a:lnTo>
                      <a:pt x="199" y="21600"/>
                    </a:lnTo>
                    <a:lnTo>
                      <a:pt x="199" y="20719"/>
                    </a:lnTo>
                    <a:lnTo>
                      <a:pt x="6079" y="20719"/>
                    </a:lnTo>
                    <a:lnTo>
                      <a:pt x="9594" y="18951"/>
                    </a:lnTo>
                    <a:lnTo>
                      <a:pt x="9594" y="13473"/>
                    </a:lnTo>
                    <a:lnTo>
                      <a:pt x="15996" y="10262"/>
                    </a:lnTo>
                    <a:lnTo>
                      <a:pt x="16015" y="10252"/>
                    </a:lnTo>
                    <a:lnTo>
                      <a:pt x="16015" y="2873"/>
                    </a:lnTo>
                    <a:lnTo>
                      <a:pt x="21600" y="67"/>
                    </a:lnTo>
                    <a:lnTo>
                      <a:pt x="21467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/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540001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586" name="Google Shape;1101;p24"/>
            <p:cNvSpPr/>
            <p:nvPr/>
          </p:nvSpPr>
          <p:spPr>
            <a:xfrm>
              <a:off x="67677" y="1007230"/>
              <a:ext cx="575845" cy="575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600" extrusionOk="0">
                  <a:moveTo>
                    <a:pt x="20207" y="0"/>
                  </a:moveTo>
                  <a:cubicBezTo>
                    <a:pt x="19909" y="0"/>
                    <a:pt x="19611" y="115"/>
                    <a:pt x="19384" y="345"/>
                  </a:cubicBezTo>
                  <a:cubicBezTo>
                    <a:pt x="18929" y="805"/>
                    <a:pt x="18929" y="1549"/>
                    <a:pt x="19384" y="2009"/>
                  </a:cubicBezTo>
                  <a:cubicBezTo>
                    <a:pt x="19611" y="2239"/>
                    <a:pt x="19909" y="2354"/>
                    <a:pt x="20207" y="2354"/>
                  </a:cubicBezTo>
                  <a:cubicBezTo>
                    <a:pt x="20505" y="2354"/>
                    <a:pt x="20803" y="2239"/>
                    <a:pt x="21031" y="2009"/>
                  </a:cubicBezTo>
                  <a:cubicBezTo>
                    <a:pt x="21486" y="1549"/>
                    <a:pt x="21486" y="805"/>
                    <a:pt x="21031" y="345"/>
                  </a:cubicBezTo>
                  <a:cubicBezTo>
                    <a:pt x="20803" y="115"/>
                    <a:pt x="20505" y="0"/>
                    <a:pt x="20207" y="0"/>
                  </a:cubicBezTo>
                  <a:close/>
                  <a:moveTo>
                    <a:pt x="16405" y="3853"/>
                  </a:moveTo>
                  <a:cubicBezTo>
                    <a:pt x="16107" y="3853"/>
                    <a:pt x="15809" y="3968"/>
                    <a:pt x="15581" y="4198"/>
                  </a:cubicBezTo>
                  <a:cubicBezTo>
                    <a:pt x="15126" y="4657"/>
                    <a:pt x="15126" y="5402"/>
                    <a:pt x="15581" y="5862"/>
                  </a:cubicBezTo>
                  <a:cubicBezTo>
                    <a:pt x="15809" y="6092"/>
                    <a:pt x="16107" y="6207"/>
                    <a:pt x="16405" y="6207"/>
                  </a:cubicBezTo>
                  <a:cubicBezTo>
                    <a:pt x="16703" y="6207"/>
                    <a:pt x="17001" y="6092"/>
                    <a:pt x="17228" y="5862"/>
                  </a:cubicBezTo>
                  <a:cubicBezTo>
                    <a:pt x="17683" y="5402"/>
                    <a:pt x="17683" y="4657"/>
                    <a:pt x="17228" y="4198"/>
                  </a:cubicBezTo>
                  <a:cubicBezTo>
                    <a:pt x="17001" y="3968"/>
                    <a:pt x="16703" y="3853"/>
                    <a:pt x="16405" y="3853"/>
                  </a:cubicBezTo>
                  <a:close/>
                  <a:moveTo>
                    <a:pt x="12596" y="7696"/>
                  </a:moveTo>
                  <a:cubicBezTo>
                    <a:pt x="12297" y="7696"/>
                    <a:pt x="11996" y="7812"/>
                    <a:pt x="11769" y="8042"/>
                  </a:cubicBezTo>
                  <a:cubicBezTo>
                    <a:pt x="11314" y="8501"/>
                    <a:pt x="11314" y="9255"/>
                    <a:pt x="11769" y="9715"/>
                  </a:cubicBezTo>
                  <a:cubicBezTo>
                    <a:pt x="11996" y="9944"/>
                    <a:pt x="12297" y="10060"/>
                    <a:pt x="12596" y="10060"/>
                  </a:cubicBezTo>
                  <a:cubicBezTo>
                    <a:pt x="12897" y="10060"/>
                    <a:pt x="13197" y="9944"/>
                    <a:pt x="13425" y="9715"/>
                  </a:cubicBezTo>
                  <a:cubicBezTo>
                    <a:pt x="13880" y="9255"/>
                    <a:pt x="13880" y="8501"/>
                    <a:pt x="13425" y="8042"/>
                  </a:cubicBezTo>
                  <a:cubicBezTo>
                    <a:pt x="13197" y="7812"/>
                    <a:pt x="12897" y="7696"/>
                    <a:pt x="12596" y="7696"/>
                  </a:cubicBezTo>
                  <a:close/>
                  <a:moveTo>
                    <a:pt x="8794" y="11544"/>
                  </a:moveTo>
                  <a:cubicBezTo>
                    <a:pt x="8494" y="11544"/>
                    <a:pt x="8194" y="11659"/>
                    <a:pt x="7965" y="11885"/>
                  </a:cubicBezTo>
                  <a:cubicBezTo>
                    <a:pt x="7510" y="12345"/>
                    <a:pt x="7510" y="13090"/>
                    <a:pt x="7965" y="13549"/>
                  </a:cubicBezTo>
                  <a:cubicBezTo>
                    <a:pt x="8193" y="13779"/>
                    <a:pt x="8491" y="13894"/>
                    <a:pt x="8789" y="13894"/>
                  </a:cubicBezTo>
                  <a:cubicBezTo>
                    <a:pt x="9087" y="13894"/>
                    <a:pt x="9385" y="13779"/>
                    <a:pt x="9612" y="13549"/>
                  </a:cubicBezTo>
                  <a:cubicBezTo>
                    <a:pt x="10067" y="13090"/>
                    <a:pt x="10067" y="12345"/>
                    <a:pt x="9612" y="11885"/>
                  </a:cubicBezTo>
                  <a:cubicBezTo>
                    <a:pt x="9386" y="11656"/>
                    <a:pt x="9090" y="11544"/>
                    <a:pt x="8794" y="11544"/>
                  </a:cubicBezTo>
                  <a:close/>
                  <a:moveTo>
                    <a:pt x="4976" y="15393"/>
                  </a:moveTo>
                  <a:cubicBezTo>
                    <a:pt x="4678" y="15393"/>
                    <a:pt x="4380" y="15508"/>
                    <a:pt x="4153" y="15738"/>
                  </a:cubicBezTo>
                  <a:cubicBezTo>
                    <a:pt x="3698" y="16198"/>
                    <a:pt x="3698" y="16943"/>
                    <a:pt x="4153" y="17402"/>
                  </a:cubicBezTo>
                  <a:cubicBezTo>
                    <a:pt x="4380" y="17632"/>
                    <a:pt x="4678" y="17747"/>
                    <a:pt x="4976" y="17747"/>
                  </a:cubicBezTo>
                  <a:cubicBezTo>
                    <a:pt x="5274" y="17747"/>
                    <a:pt x="5572" y="17632"/>
                    <a:pt x="5800" y="17402"/>
                  </a:cubicBezTo>
                  <a:cubicBezTo>
                    <a:pt x="6255" y="16943"/>
                    <a:pt x="6255" y="16198"/>
                    <a:pt x="5800" y="15738"/>
                  </a:cubicBezTo>
                  <a:cubicBezTo>
                    <a:pt x="5572" y="15508"/>
                    <a:pt x="5274" y="15393"/>
                    <a:pt x="4976" y="15393"/>
                  </a:cubicBezTo>
                  <a:close/>
                  <a:moveTo>
                    <a:pt x="1164" y="19237"/>
                  </a:moveTo>
                  <a:cubicBezTo>
                    <a:pt x="866" y="19237"/>
                    <a:pt x="568" y="19352"/>
                    <a:pt x="341" y="19582"/>
                  </a:cubicBezTo>
                  <a:cubicBezTo>
                    <a:pt x="-114" y="20041"/>
                    <a:pt x="-114" y="20795"/>
                    <a:pt x="341" y="21255"/>
                  </a:cubicBezTo>
                  <a:cubicBezTo>
                    <a:pt x="568" y="21485"/>
                    <a:pt x="866" y="21600"/>
                    <a:pt x="1164" y="21600"/>
                  </a:cubicBezTo>
                  <a:cubicBezTo>
                    <a:pt x="1462" y="21600"/>
                    <a:pt x="1760" y="21485"/>
                    <a:pt x="1987" y="21255"/>
                  </a:cubicBezTo>
                  <a:cubicBezTo>
                    <a:pt x="2443" y="20795"/>
                    <a:pt x="2443" y="20041"/>
                    <a:pt x="1987" y="19582"/>
                  </a:cubicBezTo>
                  <a:cubicBezTo>
                    <a:pt x="1760" y="19352"/>
                    <a:pt x="1462" y="19237"/>
                    <a:pt x="1164" y="1923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B9109">
                    <a:alpha val="46820"/>
                  </a:srgbClr>
                </a:gs>
                <a:gs pos="78000">
                  <a:srgbClr val="F5F8FF">
                    <a:alpha val="46820"/>
                  </a:srgbClr>
                </a:gs>
                <a:gs pos="100000">
                  <a:srgbClr val="F5F8FF">
                    <a:alpha val="4682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87" name="Google Shape;1102;p24"/>
            <p:cNvSpPr/>
            <p:nvPr/>
          </p:nvSpPr>
          <p:spPr>
            <a:xfrm>
              <a:off x="198902" y="645580"/>
              <a:ext cx="575845" cy="575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600" extrusionOk="0">
                  <a:moveTo>
                    <a:pt x="20207" y="0"/>
                  </a:moveTo>
                  <a:cubicBezTo>
                    <a:pt x="19909" y="0"/>
                    <a:pt x="19611" y="115"/>
                    <a:pt x="19384" y="345"/>
                  </a:cubicBezTo>
                  <a:cubicBezTo>
                    <a:pt x="18929" y="805"/>
                    <a:pt x="18929" y="1549"/>
                    <a:pt x="19384" y="2009"/>
                  </a:cubicBezTo>
                  <a:cubicBezTo>
                    <a:pt x="19611" y="2239"/>
                    <a:pt x="19909" y="2354"/>
                    <a:pt x="20207" y="2354"/>
                  </a:cubicBezTo>
                  <a:cubicBezTo>
                    <a:pt x="20505" y="2354"/>
                    <a:pt x="20803" y="2239"/>
                    <a:pt x="21031" y="2009"/>
                  </a:cubicBezTo>
                  <a:cubicBezTo>
                    <a:pt x="21486" y="1549"/>
                    <a:pt x="21486" y="805"/>
                    <a:pt x="21031" y="345"/>
                  </a:cubicBezTo>
                  <a:cubicBezTo>
                    <a:pt x="20803" y="115"/>
                    <a:pt x="20505" y="0"/>
                    <a:pt x="20207" y="0"/>
                  </a:cubicBezTo>
                  <a:close/>
                  <a:moveTo>
                    <a:pt x="16405" y="3853"/>
                  </a:moveTo>
                  <a:cubicBezTo>
                    <a:pt x="16107" y="3853"/>
                    <a:pt x="15809" y="3968"/>
                    <a:pt x="15581" y="4198"/>
                  </a:cubicBezTo>
                  <a:cubicBezTo>
                    <a:pt x="15126" y="4657"/>
                    <a:pt x="15126" y="5402"/>
                    <a:pt x="15581" y="5862"/>
                  </a:cubicBezTo>
                  <a:cubicBezTo>
                    <a:pt x="15809" y="6092"/>
                    <a:pt x="16107" y="6207"/>
                    <a:pt x="16405" y="6207"/>
                  </a:cubicBezTo>
                  <a:cubicBezTo>
                    <a:pt x="16703" y="6207"/>
                    <a:pt x="17001" y="6092"/>
                    <a:pt x="17228" y="5862"/>
                  </a:cubicBezTo>
                  <a:cubicBezTo>
                    <a:pt x="17683" y="5402"/>
                    <a:pt x="17683" y="4657"/>
                    <a:pt x="17228" y="4198"/>
                  </a:cubicBezTo>
                  <a:cubicBezTo>
                    <a:pt x="17001" y="3968"/>
                    <a:pt x="16703" y="3853"/>
                    <a:pt x="16405" y="3853"/>
                  </a:cubicBezTo>
                  <a:close/>
                  <a:moveTo>
                    <a:pt x="12596" y="7696"/>
                  </a:moveTo>
                  <a:cubicBezTo>
                    <a:pt x="12297" y="7696"/>
                    <a:pt x="11996" y="7812"/>
                    <a:pt x="11769" y="8042"/>
                  </a:cubicBezTo>
                  <a:cubicBezTo>
                    <a:pt x="11314" y="8501"/>
                    <a:pt x="11314" y="9255"/>
                    <a:pt x="11769" y="9715"/>
                  </a:cubicBezTo>
                  <a:cubicBezTo>
                    <a:pt x="11996" y="9944"/>
                    <a:pt x="12297" y="10060"/>
                    <a:pt x="12596" y="10060"/>
                  </a:cubicBezTo>
                  <a:cubicBezTo>
                    <a:pt x="12897" y="10060"/>
                    <a:pt x="13197" y="9944"/>
                    <a:pt x="13425" y="9715"/>
                  </a:cubicBezTo>
                  <a:cubicBezTo>
                    <a:pt x="13880" y="9255"/>
                    <a:pt x="13880" y="8501"/>
                    <a:pt x="13425" y="8042"/>
                  </a:cubicBezTo>
                  <a:cubicBezTo>
                    <a:pt x="13197" y="7812"/>
                    <a:pt x="12897" y="7696"/>
                    <a:pt x="12596" y="7696"/>
                  </a:cubicBezTo>
                  <a:close/>
                  <a:moveTo>
                    <a:pt x="8794" y="11544"/>
                  </a:moveTo>
                  <a:cubicBezTo>
                    <a:pt x="8494" y="11544"/>
                    <a:pt x="8194" y="11659"/>
                    <a:pt x="7965" y="11885"/>
                  </a:cubicBezTo>
                  <a:cubicBezTo>
                    <a:pt x="7510" y="12345"/>
                    <a:pt x="7510" y="13090"/>
                    <a:pt x="7965" y="13549"/>
                  </a:cubicBezTo>
                  <a:cubicBezTo>
                    <a:pt x="8193" y="13779"/>
                    <a:pt x="8491" y="13894"/>
                    <a:pt x="8789" y="13894"/>
                  </a:cubicBezTo>
                  <a:cubicBezTo>
                    <a:pt x="9087" y="13894"/>
                    <a:pt x="9385" y="13779"/>
                    <a:pt x="9612" y="13549"/>
                  </a:cubicBezTo>
                  <a:cubicBezTo>
                    <a:pt x="10067" y="13090"/>
                    <a:pt x="10067" y="12345"/>
                    <a:pt x="9612" y="11885"/>
                  </a:cubicBezTo>
                  <a:cubicBezTo>
                    <a:pt x="9386" y="11656"/>
                    <a:pt x="9090" y="11544"/>
                    <a:pt x="8794" y="11544"/>
                  </a:cubicBezTo>
                  <a:close/>
                  <a:moveTo>
                    <a:pt x="4976" y="15393"/>
                  </a:moveTo>
                  <a:cubicBezTo>
                    <a:pt x="4678" y="15393"/>
                    <a:pt x="4380" y="15508"/>
                    <a:pt x="4153" y="15738"/>
                  </a:cubicBezTo>
                  <a:cubicBezTo>
                    <a:pt x="3698" y="16198"/>
                    <a:pt x="3698" y="16943"/>
                    <a:pt x="4153" y="17402"/>
                  </a:cubicBezTo>
                  <a:cubicBezTo>
                    <a:pt x="4380" y="17632"/>
                    <a:pt x="4678" y="17747"/>
                    <a:pt x="4976" y="17747"/>
                  </a:cubicBezTo>
                  <a:cubicBezTo>
                    <a:pt x="5274" y="17747"/>
                    <a:pt x="5572" y="17632"/>
                    <a:pt x="5800" y="17402"/>
                  </a:cubicBezTo>
                  <a:cubicBezTo>
                    <a:pt x="6255" y="16943"/>
                    <a:pt x="6255" y="16198"/>
                    <a:pt x="5800" y="15738"/>
                  </a:cubicBezTo>
                  <a:cubicBezTo>
                    <a:pt x="5572" y="15508"/>
                    <a:pt x="5274" y="15393"/>
                    <a:pt x="4976" y="15393"/>
                  </a:cubicBezTo>
                  <a:close/>
                  <a:moveTo>
                    <a:pt x="1164" y="19237"/>
                  </a:moveTo>
                  <a:cubicBezTo>
                    <a:pt x="866" y="19237"/>
                    <a:pt x="568" y="19352"/>
                    <a:pt x="341" y="19582"/>
                  </a:cubicBezTo>
                  <a:cubicBezTo>
                    <a:pt x="-114" y="20041"/>
                    <a:pt x="-114" y="20795"/>
                    <a:pt x="341" y="21255"/>
                  </a:cubicBezTo>
                  <a:cubicBezTo>
                    <a:pt x="568" y="21485"/>
                    <a:pt x="866" y="21600"/>
                    <a:pt x="1164" y="21600"/>
                  </a:cubicBezTo>
                  <a:cubicBezTo>
                    <a:pt x="1462" y="21600"/>
                    <a:pt x="1760" y="21485"/>
                    <a:pt x="1987" y="21255"/>
                  </a:cubicBezTo>
                  <a:cubicBezTo>
                    <a:pt x="2443" y="20795"/>
                    <a:pt x="2443" y="20041"/>
                    <a:pt x="1987" y="19582"/>
                  </a:cubicBezTo>
                  <a:cubicBezTo>
                    <a:pt x="1760" y="19352"/>
                    <a:pt x="1462" y="19237"/>
                    <a:pt x="1164" y="1923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B9109">
                    <a:alpha val="46820"/>
                  </a:srgbClr>
                </a:gs>
                <a:gs pos="78000">
                  <a:srgbClr val="F5F8FF">
                    <a:alpha val="46820"/>
                  </a:srgbClr>
                </a:gs>
                <a:gs pos="100000">
                  <a:srgbClr val="F5F8FF">
                    <a:alpha val="46820"/>
                  </a:srgb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595" name="Google Shape;1103;p24"/>
            <p:cNvGrpSpPr/>
            <p:nvPr/>
          </p:nvGrpSpPr>
          <p:grpSpPr>
            <a:xfrm>
              <a:off x="25444" y="1583090"/>
              <a:ext cx="353657" cy="1001661"/>
              <a:chOff x="0" y="0"/>
              <a:chExt cx="353655" cy="1001659"/>
            </a:xfrm>
          </p:grpSpPr>
          <p:sp>
            <p:nvSpPr>
              <p:cNvPr id="588" name="Google Shape;1104;p24"/>
              <p:cNvSpPr/>
              <p:nvPr/>
            </p:nvSpPr>
            <p:spPr>
              <a:xfrm rot="18900000" flipH="1">
                <a:off x="51767" y="51750"/>
                <a:ext cx="249874" cy="249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70" y="0"/>
                    </a:moveTo>
                    <a:lnTo>
                      <a:pt x="0" y="18570"/>
                    </a:lnTo>
                    <a:lnTo>
                      <a:pt x="3030" y="21600"/>
                    </a:lnTo>
                    <a:lnTo>
                      <a:pt x="21600" y="3030"/>
                    </a:lnTo>
                    <a:lnTo>
                      <a:pt x="185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46820"/>
                    </a:srgbClr>
                  </a:gs>
                  <a:gs pos="100000">
                    <a:schemeClr val="accent3">
                      <a:lumOff val="44000"/>
                      <a:alpha val="46820"/>
                    </a:schemeClr>
                  </a:gs>
                </a:gsLst>
                <a:lin ang="54007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89" name="Google Shape;1105;p24"/>
              <p:cNvSpPr/>
              <p:nvPr/>
            </p:nvSpPr>
            <p:spPr>
              <a:xfrm rot="18900000" flipH="1">
                <a:off x="51767" y="159476"/>
                <a:ext cx="249874" cy="249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70" y="0"/>
                    </a:moveTo>
                    <a:lnTo>
                      <a:pt x="0" y="18570"/>
                    </a:lnTo>
                    <a:lnTo>
                      <a:pt x="3030" y="21600"/>
                    </a:lnTo>
                    <a:lnTo>
                      <a:pt x="21600" y="3030"/>
                    </a:lnTo>
                    <a:lnTo>
                      <a:pt x="185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46820"/>
                    </a:srgbClr>
                  </a:gs>
                  <a:gs pos="100000">
                    <a:schemeClr val="accent3">
                      <a:lumOff val="44000"/>
                      <a:alpha val="46820"/>
                    </a:schemeClr>
                  </a:gs>
                </a:gsLst>
                <a:lin ang="54007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90" name="Google Shape;1106;p24"/>
              <p:cNvSpPr/>
              <p:nvPr/>
            </p:nvSpPr>
            <p:spPr>
              <a:xfrm rot="18900000" flipH="1">
                <a:off x="51750" y="267751"/>
                <a:ext cx="249873" cy="249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70" y="0"/>
                    </a:moveTo>
                    <a:lnTo>
                      <a:pt x="0" y="18572"/>
                    </a:lnTo>
                    <a:lnTo>
                      <a:pt x="3030" y="21600"/>
                    </a:lnTo>
                    <a:lnTo>
                      <a:pt x="21600" y="3030"/>
                    </a:lnTo>
                    <a:lnTo>
                      <a:pt x="185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46820"/>
                    </a:srgbClr>
                  </a:gs>
                  <a:gs pos="100000">
                    <a:schemeClr val="accent3">
                      <a:lumOff val="44000"/>
                      <a:alpha val="46820"/>
                    </a:schemeClr>
                  </a:gs>
                </a:gsLst>
                <a:lin ang="54007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91" name="Google Shape;1107;p24"/>
              <p:cNvSpPr/>
              <p:nvPr/>
            </p:nvSpPr>
            <p:spPr>
              <a:xfrm rot="18900000" flipH="1">
                <a:off x="51891" y="375819"/>
                <a:ext cx="249874" cy="2494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70" y="0"/>
                    </a:moveTo>
                    <a:lnTo>
                      <a:pt x="0" y="18567"/>
                    </a:lnTo>
                    <a:lnTo>
                      <a:pt x="3030" y="21600"/>
                    </a:lnTo>
                    <a:lnTo>
                      <a:pt x="21600" y="3000"/>
                    </a:lnTo>
                    <a:lnTo>
                      <a:pt x="185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46820"/>
                    </a:srgbClr>
                  </a:gs>
                  <a:gs pos="100000">
                    <a:schemeClr val="accent3">
                      <a:lumOff val="44000"/>
                      <a:alpha val="46820"/>
                    </a:schemeClr>
                  </a:gs>
                </a:gsLst>
                <a:lin ang="54007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92" name="Google Shape;1108;p24"/>
              <p:cNvSpPr/>
              <p:nvPr/>
            </p:nvSpPr>
            <p:spPr>
              <a:xfrm rot="18900000" flipH="1">
                <a:off x="52033" y="484018"/>
                <a:ext cx="249873" cy="249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70" y="0"/>
                    </a:moveTo>
                    <a:lnTo>
                      <a:pt x="0" y="18570"/>
                    </a:lnTo>
                    <a:lnTo>
                      <a:pt x="3030" y="21600"/>
                    </a:lnTo>
                    <a:lnTo>
                      <a:pt x="21600" y="3030"/>
                    </a:lnTo>
                    <a:lnTo>
                      <a:pt x="185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46820"/>
                    </a:srgbClr>
                  </a:gs>
                  <a:gs pos="100000">
                    <a:schemeClr val="accent3">
                      <a:lumOff val="44000"/>
                      <a:alpha val="46820"/>
                    </a:schemeClr>
                  </a:gs>
                </a:gsLst>
                <a:lin ang="54007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93" name="Google Shape;1109;p24"/>
              <p:cNvSpPr/>
              <p:nvPr/>
            </p:nvSpPr>
            <p:spPr>
              <a:xfrm rot="18900000" flipH="1">
                <a:off x="51946" y="592501"/>
                <a:ext cx="249499" cy="2494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98" y="0"/>
                    </a:moveTo>
                    <a:lnTo>
                      <a:pt x="0" y="18600"/>
                    </a:lnTo>
                    <a:lnTo>
                      <a:pt x="3034" y="21600"/>
                    </a:lnTo>
                    <a:lnTo>
                      <a:pt x="21600" y="3033"/>
                    </a:lnTo>
                    <a:lnTo>
                      <a:pt x="1859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46820"/>
                    </a:srgbClr>
                  </a:gs>
                  <a:gs pos="100000">
                    <a:schemeClr val="accent3">
                      <a:lumOff val="44000"/>
                      <a:alpha val="46820"/>
                    </a:schemeClr>
                  </a:gs>
                </a:gsLst>
                <a:lin ang="54007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94" name="Google Shape;1110;p24"/>
              <p:cNvSpPr/>
              <p:nvPr/>
            </p:nvSpPr>
            <p:spPr>
              <a:xfrm rot="18900000" flipH="1">
                <a:off x="52033" y="700037"/>
                <a:ext cx="249873" cy="2498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70" y="0"/>
                    </a:moveTo>
                    <a:lnTo>
                      <a:pt x="0" y="18570"/>
                    </a:lnTo>
                    <a:lnTo>
                      <a:pt x="3030" y="21600"/>
                    </a:lnTo>
                    <a:lnTo>
                      <a:pt x="21600" y="3030"/>
                    </a:lnTo>
                    <a:lnTo>
                      <a:pt x="185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46820"/>
                    </a:srgbClr>
                  </a:gs>
                  <a:gs pos="100000">
                    <a:schemeClr val="accent3">
                      <a:lumOff val="44000"/>
                      <a:alpha val="46820"/>
                    </a:schemeClr>
                  </a:gs>
                </a:gsLst>
                <a:lin ang="54007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5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Title Text</a:t>
            </a:r>
          </a:p>
        </p:txBody>
      </p:sp>
      <p:sp>
        <p:nvSpPr>
          <p:cNvPr id="60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04749" y="1935217"/>
            <a:ext cx="2102101" cy="665401"/>
          </a:xfrm>
          <a:prstGeom prst="rect">
            <a:avLst/>
          </a:prstGeom>
        </p:spPr>
        <p:txBody>
          <a:bodyPr>
            <a:normAutofit/>
          </a:bodyPr>
          <a:lstStyle>
            <a:lvl1pPr marL="317500" indent="-177800">
              <a:buClrTx/>
              <a:buSzTx/>
              <a:buFontTx/>
              <a:buNone/>
            </a:lvl1pPr>
            <a:lvl2pPr marL="317500" indent="279400">
              <a:buClrTx/>
              <a:buSzTx/>
              <a:buFontTx/>
              <a:buNone/>
            </a:lvl2pPr>
            <a:lvl3pPr marL="317500" indent="736600">
              <a:buClrTx/>
              <a:buSzTx/>
              <a:buFontTx/>
              <a:buNone/>
            </a:lvl3pPr>
            <a:lvl4pPr marL="317500" indent="1193800">
              <a:buClrTx/>
              <a:buSzTx/>
              <a:buFontTx/>
              <a:buNone/>
            </a:lvl4pPr>
            <a:lvl5pPr marL="317500" indent="165100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622" name="Google Shape;1174;p26"/>
          <p:cNvGrpSpPr/>
          <p:nvPr/>
        </p:nvGrpSpPr>
        <p:grpSpPr>
          <a:xfrm>
            <a:off x="-2901999" y="1271889"/>
            <a:ext cx="6191193" cy="6191194"/>
            <a:chOff x="28" y="0"/>
            <a:chExt cx="6191192" cy="6191192"/>
          </a:xfrm>
        </p:grpSpPr>
        <p:pic>
          <p:nvPicPr>
            <p:cNvPr id="606" name="Google Shape;1175;p26" descr="Google Shape;1175;p26"/>
            <p:cNvPicPr>
              <a:picLocks noChangeAspect="1"/>
            </p:cNvPicPr>
            <p:nvPr/>
          </p:nvPicPr>
          <p:blipFill>
            <a:blip r:embed="rId2"/>
            <a:srcRect l="16960" t="24718" r="7120" b="26177"/>
            <a:stretch>
              <a:fillRect/>
            </a:stretch>
          </p:blipFill>
          <p:spPr>
            <a:xfrm>
              <a:off x="2144877" y="2594835"/>
              <a:ext cx="2441951" cy="1863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21" name="Google Shape;1176;p26"/>
            <p:cNvGrpSpPr/>
            <p:nvPr/>
          </p:nvGrpSpPr>
          <p:grpSpPr>
            <a:xfrm>
              <a:off x="28" y="-1"/>
              <a:ext cx="6191193" cy="6191194"/>
              <a:chOff x="28" y="0"/>
              <a:chExt cx="6191192" cy="6191192"/>
            </a:xfrm>
          </p:grpSpPr>
          <p:sp>
            <p:nvSpPr>
              <p:cNvPr id="607" name="Google Shape;1177;p26"/>
              <p:cNvSpPr/>
              <p:nvPr/>
            </p:nvSpPr>
            <p:spPr>
              <a:xfrm rot="2700000" flipH="1">
                <a:off x="1092457" y="720928"/>
                <a:ext cx="4006335" cy="47493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49" y="0"/>
                    </a:moveTo>
                    <a:lnTo>
                      <a:pt x="16984" y="3851"/>
                    </a:lnTo>
                    <a:lnTo>
                      <a:pt x="16971" y="3860"/>
                    </a:lnTo>
                    <a:lnTo>
                      <a:pt x="16971" y="6702"/>
                    </a:lnTo>
                    <a:lnTo>
                      <a:pt x="13955" y="9245"/>
                    </a:lnTo>
                    <a:lnTo>
                      <a:pt x="13949" y="9254"/>
                    </a:lnTo>
                    <a:lnTo>
                      <a:pt x="13949" y="10553"/>
                    </a:lnTo>
                    <a:lnTo>
                      <a:pt x="13490" y="10942"/>
                    </a:lnTo>
                    <a:lnTo>
                      <a:pt x="13490" y="11641"/>
                    </a:lnTo>
                    <a:lnTo>
                      <a:pt x="11604" y="13233"/>
                    </a:lnTo>
                    <a:lnTo>
                      <a:pt x="11590" y="13239"/>
                    </a:lnTo>
                    <a:lnTo>
                      <a:pt x="11590" y="14651"/>
                    </a:lnTo>
                    <a:lnTo>
                      <a:pt x="10374" y="15680"/>
                    </a:lnTo>
                    <a:lnTo>
                      <a:pt x="10374" y="16720"/>
                    </a:lnTo>
                    <a:lnTo>
                      <a:pt x="7325" y="19289"/>
                    </a:lnTo>
                    <a:lnTo>
                      <a:pt x="2692" y="19289"/>
                    </a:lnTo>
                    <a:lnTo>
                      <a:pt x="0" y="21557"/>
                    </a:lnTo>
                    <a:lnTo>
                      <a:pt x="51" y="21600"/>
                    </a:lnTo>
                    <a:lnTo>
                      <a:pt x="2716" y="19346"/>
                    </a:lnTo>
                    <a:lnTo>
                      <a:pt x="7352" y="19346"/>
                    </a:lnTo>
                    <a:lnTo>
                      <a:pt x="10428" y="16751"/>
                    </a:lnTo>
                    <a:lnTo>
                      <a:pt x="10441" y="16746"/>
                    </a:lnTo>
                    <a:lnTo>
                      <a:pt x="10441" y="15703"/>
                    </a:lnTo>
                    <a:lnTo>
                      <a:pt x="11661" y="14674"/>
                    </a:lnTo>
                    <a:lnTo>
                      <a:pt x="11661" y="13264"/>
                    </a:lnTo>
                    <a:lnTo>
                      <a:pt x="13548" y="11673"/>
                    </a:lnTo>
                    <a:lnTo>
                      <a:pt x="13558" y="11661"/>
                    </a:lnTo>
                    <a:lnTo>
                      <a:pt x="13558" y="10965"/>
                    </a:lnTo>
                    <a:lnTo>
                      <a:pt x="14016" y="10578"/>
                    </a:lnTo>
                    <a:lnTo>
                      <a:pt x="14016" y="9277"/>
                    </a:lnTo>
                    <a:lnTo>
                      <a:pt x="17031" y="6736"/>
                    </a:lnTo>
                    <a:lnTo>
                      <a:pt x="17038" y="6727"/>
                    </a:lnTo>
                    <a:lnTo>
                      <a:pt x="17038" y="3885"/>
                    </a:lnTo>
                    <a:lnTo>
                      <a:pt x="21600" y="37"/>
                    </a:lnTo>
                    <a:lnTo>
                      <a:pt x="2154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/>
                  </a:gs>
                  <a:gs pos="40000">
                    <a:srgbClr val="FF9900">
                      <a:alpha val="40784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2698631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08" name="Google Shape;1178;p26"/>
              <p:cNvSpPr/>
              <p:nvPr/>
            </p:nvSpPr>
            <p:spPr>
              <a:xfrm rot="2700000" flipH="1">
                <a:off x="1633009" y="1228302"/>
                <a:ext cx="2925243" cy="30576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31" y="0"/>
                    </a:moveTo>
                    <a:lnTo>
                      <a:pt x="18074" y="3302"/>
                    </a:lnTo>
                    <a:lnTo>
                      <a:pt x="16626" y="3302"/>
                    </a:lnTo>
                    <a:lnTo>
                      <a:pt x="12422" y="7333"/>
                    </a:lnTo>
                    <a:lnTo>
                      <a:pt x="12403" y="7341"/>
                    </a:lnTo>
                    <a:lnTo>
                      <a:pt x="12403" y="12263"/>
                    </a:lnTo>
                    <a:lnTo>
                      <a:pt x="9621" y="14930"/>
                    </a:lnTo>
                    <a:lnTo>
                      <a:pt x="9607" y="14943"/>
                    </a:lnTo>
                    <a:lnTo>
                      <a:pt x="9607" y="17163"/>
                    </a:lnTo>
                    <a:lnTo>
                      <a:pt x="6912" y="19742"/>
                    </a:lnTo>
                    <a:lnTo>
                      <a:pt x="1873" y="19742"/>
                    </a:lnTo>
                    <a:lnTo>
                      <a:pt x="0" y="21534"/>
                    </a:lnTo>
                    <a:lnTo>
                      <a:pt x="69" y="21600"/>
                    </a:lnTo>
                    <a:lnTo>
                      <a:pt x="1915" y="19834"/>
                    </a:lnTo>
                    <a:lnTo>
                      <a:pt x="6949" y="19834"/>
                    </a:lnTo>
                    <a:lnTo>
                      <a:pt x="9685" y="17216"/>
                    </a:lnTo>
                    <a:lnTo>
                      <a:pt x="9699" y="17203"/>
                    </a:lnTo>
                    <a:lnTo>
                      <a:pt x="9699" y="14978"/>
                    </a:lnTo>
                    <a:lnTo>
                      <a:pt x="12487" y="12316"/>
                    </a:lnTo>
                    <a:lnTo>
                      <a:pt x="12496" y="12303"/>
                    </a:lnTo>
                    <a:lnTo>
                      <a:pt x="12496" y="7381"/>
                    </a:lnTo>
                    <a:lnTo>
                      <a:pt x="16667" y="3399"/>
                    </a:lnTo>
                    <a:lnTo>
                      <a:pt x="18107" y="3399"/>
                    </a:lnTo>
                    <a:lnTo>
                      <a:pt x="21600" y="62"/>
                    </a:lnTo>
                    <a:lnTo>
                      <a:pt x="2153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/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540001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611" name="Google Shape;1179;p26"/>
              <p:cNvGrpSpPr/>
              <p:nvPr/>
            </p:nvGrpSpPr>
            <p:grpSpPr>
              <a:xfrm>
                <a:off x="3210708" y="1771015"/>
                <a:ext cx="134101" cy="134101"/>
                <a:chOff x="0" y="0"/>
                <a:chExt cx="134100" cy="134100"/>
              </a:xfrm>
            </p:grpSpPr>
            <p:sp>
              <p:nvSpPr>
                <p:cNvPr id="609" name="Google Shape;1180;p26"/>
                <p:cNvSpPr/>
                <p:nvPr/>
              </p:nvSpPr>
              <p:spPr>
                <a:xfrm rot="10800000">
                  <a:off x="0" y="-1"/>
                  <a:ext cx="134101" cy="134102"/>
                </a:xfrm>
                <a:prstGeom prst="ellipse">
                  <a:avLst/>
                </a:prstGeom>
                <a:noFill/>
                <a:ln w="9525" cap="flat">
                  <a:solidFill>
                    <a:srgbClr val="0C0A9E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610" name="Google Shape;1181;p26"/>
                <p:cNvSpPr/>
                <p:nvPr/>
              </p:nvSpPr>
              <p:spPr>
                <a:xfrm rot="10800000">
                  <a:off x="18879" y="18880"/>
                  <a:ext cx="96302" cy="963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C0A9E"/>
                    </a:gs>
                    <a:gs pos="100000">
                      <a:schemeClr val="accent3">
                        <a:lumOff val="44000"/>
                        <a:alpha val="0"/>
                      </a:schemeClr>
                    </a:gs>
                  </a:gsLst>
                  <a:lin ang="54007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614" name="Google Shape;1182;p26"/>
              <p:cNvGrpSpPr/>
              <p:nvPr/>
            </p:nvGrpSpPr>
            <p:grpSpPr>
              <a:xfrm>
                <a:off x="2971933" y="2439090"/>
                <a:ext cx="134101" cy="134101"/>
                <a:chOff x="0" y="0"/>
                <a:chExt cx="134100" cy="134100"/>
              </a:xfrm>
            </p:grpSpPr>
            <p:sp>
              <p:nvSpPr>
                <p:cNvPr id="612" name="Google Shape;1183;p26"/>
                <p:cNvSpPr/>
                <p:nvPr/>
              </p:nvSpPr>
              <p:spPr>
                <a:xfrm rot="10800000">
                  <a:off x="0" y="-1"/>
                  <a:ext cx="134101" cy="134102"/>
                </a:xfrm>
                <a:prstGeom prst="ellipse">
                  <a:avLst/>
                </a:prstGeom>
                <a:noFill/>
                <a:ln w="9525" cap="flat">
                  <a:solidFill>
                    <a:srgbClr val="0C0A9E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613" name="Google Shape;1184;p26"/>
                <p:cNvSpPr/>
                <p:nvPr/>
              </p:nvSpPr>
              <p:spPr>
                <a:xfrm rot="10800000">
                  <a:off x="18879" y="18880"/>
                  <a:ext cx="96302" cy="963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C0A9E"/>
                    </a:gs>
                    <a:gs pos="100000">
                      <a:schemeClr val="accent3">
                        <a:lumOff val="44000"/>
                        <a:alpha val="0"/>
                      </a:schemeClr>
                    </a:gs>
                  </a:gsLst>
                  <a:lin ang="54007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620" name="Google Shape;1185;p26"/>
              <p:cNvGrpSpPr/>
              <p:nvPr/>
            </p:nvGrpSpPr>
            <p:grpSpPr>
              <a:xfrm>
                <a:off x="2723529" y="2508263"/>
                <a:ext cx="939862" cy="2449422"/>
                <a:chOff x="0" y="0"/>
                <a:chExt cx="939860" cy="2449421"/>
              </a:xfrm>
            </p:grpSpPr>
            <p:sp>
              <p:nvSpPr>
                <p:cNvPr id="615" name="Google Shape;1186;p26"/>
                <p:cNvSpPr/>
                <p:nvPr/>
              </p:nvSpPr>
              <p:spPr>
                <a:xfrm rot="10800000">
                  <a:off x="362451" y="474712"/>
                  <a:ext cx="577410" cy="19747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73" y="0"/>
                      </a:moveTo>
                      <a:lnTo>
                        <a:pt x="9000" y="3589"/>
                      </a:lnTo>
                      <a:lnTo>
                        <a:pt x="8953" y="3609"/>
                      </a:lnTo>
                      <a:lnTo>
                        <a:pt x="8953" y="14238"/>
                      </a:lnTo>
                      <a:lnTo>
                        <a:pt x="0" y="16842"/>
                      </a:lnTo>
                      <a:lnTo>
                        <a:pt x="0" y="21600"/>
                      </a:lnTo>
                      <a:lnTo>
                        <a:pt x="468" y="21600"/>
                      </a:lnTo>
                      <a:lnTo>
                        <a:pt x="468" y="16904"/>
                      </a:lnTo>
                      <a:lnTo>
                        <a:pt x="9421" y="14300"/>
                      </a:lnTo>
                      <a:lnTo>
                        <a:pt x="9421" y="3664"/>
                      </a:lnTo>
                      <a:lnTo>
                        <a:pt x="21600" y="103"/>
                      </a:lnTo>
                      <a:lnTo>
                        <a:pt x="2127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chemeClr val="accent3">
                        <a:lumOff val="44000"/>
                        <a:alpha val="0"/>
                      </a:schemeClr>
                    </a:gs>
                  </a:gsLst>
                  <a:lin ang="5400012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616" name="Google Shape;1187;p26"/>
                <p:cNvSpPr/>
                <p:nvPr/>
              </p:nvSpPr>
              <p:spPr>
                <a:xfrm rot="10800000">
                  <a:off x="-1" y="-1"/>
                  <a:ext cx="687413" cy="20869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05" y="0"/>
                      </a:moveTo>
                      <a:lnTo>
                        <a:pt x="5675" y="6082"/>
                      </a:lnTo>
                      <a:lnTo>
                        <a:pt x="5596" y="6097"/>
                      </a:lnTo>
                      <a:lnTo>
                        <a:pt x="5596" y="12873"/>
                      </a:lnTo>
                      <a:lnTo>
                        <a:pt x="0" y="15045"/>
                      </a:lnTo>
                      <a:lnTo>
                        <a:pt x="11272" y="19420"/>
                      </a:lnTo>
                      <a:lnTo>
                        <a:pt x="11272" y="21600"/>
                      </a:lnTo>
                      <a:lnTo>
                        <a:pt x="11684" y="21600"/>
                      </a:lnTo>
                      <a:lnTo>
                        <a:pt x="11684" y="19359"/>
                      </a:lnTo>
                      <a:lnTo>
                        <a:pt x="570" y="15045"/>
                      </a:lnTo>
                      <a:lnTo>
                        <a:pt x="6008" y="12942"/>
                      </a:lnTo>
                      <a:lnTo>
                        <a:pt x="6008" y="6166"/>
                      </a:lnTo>
                      <a:lnTo>
                        <a:pt x="21600" y="115"/>
                      </a:lnTo>
                      <a:lnTo>
                        <a:pt x="2130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chemeClr val="accent3">
                        <a:lumOff val="44000"/>
                        <a:alpha val="0"/>
                      </a:schemeClr>
                    </a:gs>
                  </a:gsLst>
                  <a:lin ang="5400012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grpSp>
              <p:nvGrpSpPr>
                <p:cNvPr id="619" name="Google Shape;1188;p26"/>
                <p:cNvGrpSpPr/>
                <p:nvPr/>
              </p:nvGrpSpPr>
              <p:grpSpPr>
                <a:xfrm>
                  <a:off x="635122" y="1712349"/>
                  <a:ext cx="134005" cy="134005"/>
                  <a:chOff x="0" y="0"/>
                  <a:chExt cx="134004" cy="134004"/>
                </a:xfrm>
              </p:grpSpPr>
              <p:sp>
                <p:nvSpPr>
                  <p:cNvPr id="617" name="Google Shape;1189;p26"/>
                  <p:cNvSpPr/>
                  <p:nvPr/>
                </p:nvSpPr>
                <p:spPr>
                  <a:xfrm rot="10800000">
                    <a:off x="0" y="-1"/>
                    <a:ext cx="134005" cy="134006"/>
                  </a:xfrm>
                  <a:prstGeom prst="ellipse">
                    <a:avLst/>
                  </a:prstGeom>
                  <a:noFill/>
                  <a:ln w="9525" cap="flat">
                    <a:solidFill>
                      <a:schemeClr val="accent1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18" name="Google Shape;1190;p26"/>
                  <p:cNvSpPr/>
                  <p:nvPr/>
                </p:nvSpPr>
                <p:spPr>
                  <a:xfrm rot="10800000">
                    <a:off x="18894" y="18894"/>
                    <a:ext cx="96191" cy="96191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chemeClr val="accent3">
                          <a:lumOff val="44000"/>
                          <a:alpha val="0"/>
                        </a:schemeClr>
                      </a:gs>
                    </a:gsLst>
                    <a:path path="circle">
                      <a:fillToRect l="37721" t="-19636" r="62278" b="119636"/>
                    </a:path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639" name="Google Shape;1191;p26"/>
          <p:cNvGrpSpPr/>
          <p:nvPr/>
        </p:nvGrpSpPr>
        <p:grpSpPr>
          <a:xfrm>
            <a:off x="5650172" y="-1036475"/>
            <a:ext cx="6191193" cy="6865137"/>
            <a:chOff x="0" y="0"/>
            <a:chExt cx="6191191" cy="6865135"/>
          </a:xfrm>
        </p:grpSpPr>
        <p:grpSp>
          <p:nvGrpSpPr>
            <p:cNvPr id="637" name="Google Shape;1192;p26"/>
            <p:cNvGrpSpPr/>
            <p:nvPr/>
          </p:nvGrpSpPr>
          <p:grpSpPr>
            <a:xfrm>
              <a:off x="-1" y="673944"/>
              <a:ext cx="6191193" cy="6191193"/>
              <a:chOff x="0" y="29"/>
              <a:chExt cx="6191191" cy="6191191"/>
            </a:xfrm>
          </p:grpSpPr>
          <p:grpSp>
            <p:nvGrpSpPr>
              <p:cNvPr id="627" name="Google Shape;1193;p26"/>
              <p:cNvGrpSpPr/>
              <p:nvPr/>
            </p:nvGrpSpPr>
            <p:grpSpPr>
              <a:xfrm>
                <a:off x="-1" y="29"/>
                <a:ext cx="6191193" cy="6191193"/>
                <a:chOff x="0" y="29"/>
                <a:chExt cx="6191191" cy="6191191"/>
              </a:xfrm>
            </p:grpSpPr>
            <p:sp>
              <p:nvSpPr>
                <p:cNvPr id="623" name="Google Shape;1194;p26"/>
                <p:cNvSpPr/>
                <p:nvPr/>
              </p:nvSpPr>
              <p:spPr>
                <a:xfrm rot="13500000" flipH="1">
                  <a:off x="1092428" y="720958"/>
                  <a:ext cx="4006335" cy="47493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549" y="0"/>
                      </a:moveTo>
                      <a:lnTo>
                        <a:pt x="16984" y="3851"/>
                      </a:lnTo>
                      <a:lnTo>
                        <a:pt x="16971" y="3860"/>
                      </a:lnTo>
                      <a:lnTo>
                        <a:pt x="16971" y="6702"/>
                      </a:lnTo>
                      <a:lnTo>
                        <a:pt x="13955" y="9245"/>
                      </a:lnTo>
                      <a:lnTo>
                        <a:pt x="13949" y="9254"/>
                      </a:lnTo>
                      <a:lnTo>
                        <a:pt x="13949" y="10553"/>
                      </a:lnTo>
                      <a:lnTo>
                        <a:pt x="13490" y="10942"/>
                      </a:lnTo>
                      <a:lnTo>
                        <a:pt x="13490" y="11641"/>
                      </a:lnTo>
                      <a:lnTo>
                        <a:pt x="11604" y="13233"/>
                      </a:lnTo>
                      <a:lnTo>
                        <a:pt x="11590" y="13239"/>
                      </a:lnTo>
                      <a:lnTo>
                        <a:pt x="11590" y="14651"/>
                      </a:lnTo>
                      <a:lnTo>
                        <a:pt x="10374" y="15680"/>
                      </a:lnTo>
                      <a:lnTo>
                        <a:pt x="10374" y="16720"/>
                      </a:lnTo>
                      <a:lnTo>
                        <a:pt x="7325" y="19289"/>
                      </a:lnTo>
                      <a:lnTo>
                        <a:pt x="2692" y="19289"/>
                      </a:lnTo>
                      <a:lnTo>
                        <a:pt x="0" y="21557"/>
                      </a:lnTo>
                      <a:lnTo>
                        <a:pt x="51" y="21600"/>
                      </a:lnTo>
                      <a:lnTo>
                        <a:pt x="2716" y="19346"/>
                      </a:lnTo>
                      <a:lnTo>
                        <a:pt x="7352" y="19346"/>
                      </a:lnTo>
                      <a:lnTo>
                        <a:pt x="10428" y="16751"/>
                      </a:lnTo>
                      <a:lnTo>
                        <a:pt x="10441" y="16746"/>
                      </a:lnTo>
                      <a:lnTo>
                        <a:pt x="10441" y="15703"/>
                      </a:lnTo>
                      <a:lnTo>
                        <a:pt x="11661" y="14674"/>
                      </a:lnTo>
                      <a:lnTo>
                        <a:pt x="11661" y="13264"/>
                      </a:lnTo>
                      <a:lnTo>
                        <a:pt x="13548" y="11673"/>
                      </a:lnTo>
                      <a:lnTo>
                        <a:pt x="13558" y="11661"/>
                      </a:lnTo>
                      <a:lnTo>
                        <a:pt x="13558" y="10965"/>
                      </a:lnTo>
                      <a:lnTo>
                        <a:pt x="14016" y="10578"/>
                      </a:lnTo>
                      <a:lnTo>
                        <a:pt x="14016" y="9277"/>
                      </a:lnTo>
                      <a:lnTo>
                        <a:pt x="17031" y="6736"/>
                      </a:lnTo>
                      <a:lnTo>
                        <a:pt x="17038" y="6727"/>
                      </a:lnTo>
                      <a:lnTo>
                        <a:pt x="17038" y="3885"/>
                      </a:lnTo>
                      <a:lnTo>
                        <a:pt x="21600" y="37"/>
                      </a:lnTo>
                      <a:lnTo>
                        <a:pt x="2154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B9109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chemeClr val="accent3">
                        <a:lumOff val="44000"/>
                        <a:alpha val="0"/>
                      </a:schemeClr>
                    </a:gs>
                  </a:gsLst>
                  <a:lin ang="2698631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624" name="Google Shape;1195;p26"/>
                <p:cNvSpPr/>
                <p:nvPr/>
              </p:nvSpPr>
              <p:spPr>
                <a:xfrm rot="13500000" flipH="1">
                  <a:off x="1632969" y="1905237"/>
                  <a:ext cx="2925243" cy="30576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531" y="0"/>
                      </a:moveTo>
                      <a:lnTo>
                        <a:pt x="18074" y="3302"/>
                      </a:lnTo>
                      <a:lnTo>
                        <a:pt x="16626" y="3302"/>
                      </a:lnTo>
                      <a:lnTo>
                        <a:pt x="12422" y="7333"/>
                      </a:lnTo>
                      <a:lnTo>
                        <a:pt x="12403" y="7341"/>
                      </a:lnTo>
                      <a:lnTo>
                        <a:pt x="12403" y="12263"/>
                      </a:lnTo>
                      <a:lnTo>
                        <a:pt x="9621" y="14930"/>
                      </a:lnTo>
                      <a:lnTo>
                        <a:pt x="9607" y="14943"/>
                      </a:lnTo>
                      <a:lnTo>
                        <a:pt x="9607" y="17163"/>
                      </a:lnTo>
                      <a:lnTo>
                        <a:pt x="6912" y="19742"/>
                      </a:lnTo>
                      <a:lnTo>
                        <a:pt x="1873" y="19742"/>
                      </a:lnTo>
                      <a:lnTo>
                        <a:pt x="0" y="21534"/>
                      </a:lnTo>
                      <a:lnTo>
                        <a:pt x="69" y="21600"/>
                      </a:lnTo>
                      <a:lnTo>
                        <a:pt x="1915" y="19834"/>
                      </a:lnTo>
                      <a:lnTo>
                        <a:pt x="6949" y="19834"/>
                      </a:lnTo>
                      <a:lnTo>
                        <a:pt x="9685" y="17216"/>
                      </a:lnTo>
                      <a:lnTo>
                        <a:pt x="9699" y="17203"/>
                      </a:lnTo>
                      <a:lnTo>
                        <a:pt x="9699" y="14978"/>
                      </a:lnTo>
                      <a:lnTo>
                        <a:pt x="12487" y="12316"/>
                      </a:lnTo>
                      <a:lnTo>
                        <a:pt x="12496" y="12303"/>
                      </a:lnTo>
                      <a:lnTo>
                        <a:pt x="12496" y="7381"/>
                      </a:lnTo>
                      <a:lnTo>
                        <a:pt x="16667" y="3399"/>
                      </a:lnTo>
                      <a:lnTo>
                        <a:pt x="18107" y="3399"/>
                      </a:lnTo>
                      <a:lnTo>
                        <a:pt x="21600" y="62"/>
                      </a:lnTo>
                      <a:lnTo>
                        <a:pt x="2153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C0A9E"/>
                    </a:gs>
                    <a:gs pos="100000">
                      <a:schemeClr val="accent3">
                        <a:lumOff val="44000"/>
                        <a:alpha val="0"/>
                      </a:schemeClr>
                    </a:gs>
                  </a:gsLst>
                  <a:lin ang="5400012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625" name="Google Shape;1196;p26"/>
                <p:cNvSpPr/>
                <p:nvPr/>
              </p:nvSpPr>
              <p:spPr>
                <a:xfrm>
                  <a:off x="2857879" y="70512"/>
                  <a:ext cx="577410" cy="19747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273" y="0"/>
                      </a:moveTo>
                      <a:lnTo>
                        <a:pt x="9000" y="3589"/>
                      </a:lnTo>
                      <a:lnTo>
                        <a:pt x="8953" y="3609"/>
                      </a:lnTo>
                      <a:lnTo>
                        <a:pt x="8953" y="14238"/>
                      </a:lnTo>
                      <a:lnTo>
                        <a:pt x="0" y="16842"/>
                      </a:lnTo>
                      <a:lnTo>
                        <a:pt x="0" y="21600"/>
                      </a:lnTo>
                      <a:lnTo>
                        <a:pt x="468" y="21600"/>
                      </a:lnTo>
                      <a:lnTo>
                        <a:pt x="468" y="16904"/>
                      </a:lnTo>
                      <a:lnTo>
                        <a:pt x="9421" y="14300"/>
                      </a:lnTo>
                      <a:lnTo>
                        <a:pt x="9421" y="3664"/>
                      </a:lnTo>
                      <a:lnTo>
                        <a:pt x="21600" y="103"/>
                      </a:lnTo>
                      <a:lnTo>
                        <a:pt x="2127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chemeClr val="accent3">
                        <a:lumOff val="44000"/>
                        <a:alpha val="0"/>
                      </a:schemeClr>
                    </a:gs>
                  </a:gsLst>
                  <a:lin ang="5400012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626" name="Google Shape;1197;p26"/>
                <p:cNvSpPr/>
                <p:nvPr/>
              </p:nvSpPr>
              <p:spPr>
                <a:xfrm>
                  <a:off x="3110327" y="432984"/>
                  <a:ext cx="687412" cy="20869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05" y="0"/>
                      </a:moveTo>
                      <a:lnTo>
                        <a:pt x="5675" y="6082"/>
                      </a:lnTo>
                      <a:lnTo>
                        <a:pt x="5596" y="6097"/>
                      </a:lnTo>
                      <a:lnTo>
                        <a:pt x="5596" y="12873"/>
                      </a:lnTo>
                      <a:lnTo>
                        <a:pt x="0" y="15045"/>
                      </a:lnTo>
                      <a:lnTo>
                        <a:pt x="11272" y="19420"/>
                      </a:lnTo>
                      <a:lnTo>
                        <a:pt x="11272" y="21600"/>
                      </a:lnTo>
                      <a:lnTo>
                        <a:pt x="11684" y="21600"/>
                      </a:lnTo>
                      <a:lnTo>
                        <a:pt x="11684" y="19359"/>
                      </a:lnTo>
                      <a:lnTo>
                        <a:pt x="570" y="15045"/>
                      </a:lnTo>
                      <a:lnTo>
                        <a:pt x="6008" y="12942"/>
                      </a:lnTo>
                      <a:lnTo>
                        <a:pt x="6008" y="6166"/>
                      </a:lnTo>
                      <a:lnTo>
                        <a:pt x="21600" y="115"/>
                      </a:lnTo>
                      <a:lnTo>
                        <a:pt x="21305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chemeClr val="accent3">
                        <a:lumOff val="44000"/>
                        <a:alpha val="0"/>
                      </a:schemeClr>
                    </a:gs>
                  </a:gsLst>
                  <a:lin ang="5400012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630" name="Google Shape;1198;p26"/>
              <p:cNvGrpSpPr/>
              <p:nvPr/>
            </p:nvGrpSpPr>
            <p:grpSpPr>
              <a:xfrm>
                <a:off x="2846413" y="4286106"/>
                <a:ext cx="134101" cy="134101"/>
                <a:chOff x="0" y="0"/>
                <a:chExt cx="134100" cy="134100"/>
              </a:xfrm>
            </p:grpSpPr>
            <p:sp>
              <p:nvSpPr>
                <p:cNvPr id="628" name="Google Shape;1199;p26"/>
                <p:cNvSpPr/>
                <p:nvPr/>
              </p:nvSpPr>
              <p:spPr>
                <a:xfrm>
                  <a:off x="-1" y="-1"/>
                  <a:ext cx="134102" cy="134102"/>
                </a:xfrm>
                <a:prstGeom prst="ellipse">
                  <a:avLst/>
                </a:prstGeom>
                <a:noFill/>
                <a:ln w="9525" cap="flat">
                  <a:solidFill>
                    <a:srgbClr val="0C0A9E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629" name="Google Shape;1200;p26"/>
                <p:cNvSpPr/>
                <p:nvPr/>
              </p:nvSpPr>
              <p:spPr>
                <a:xfrm>
                  <a:off x="18919" y="18918"/>
                  <a:ext cx="96302" cy="963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C0A9E"/>
                    </a:gs>
                    <a:gs pos="100000">
                      <a:schemeClr val="accent3">
                        <a:lumOff val="44000"/>
                        <a:alpha val="0"/>
                      </a:schemeClr>
                    </a:gs>
                  </a:gsLst>
                  <a:lin ang="54007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633" name="Google Shape;1201;p26"/>
              <p:cNvGrpSpPr/>
              <p:nvPr/>
            </p:nvGrpSpPr>
            <p:grpSpPr>
              <a:xfrm>
                <a:off x="3085188" y="3618031"/>
                <a:ext cx="134101" cy="134101"/>
                <a:chOff x="0" y="0"/>
                <a:chExt cx="134100" cy="134100"/>
              </a:xfrm>
            </p:grpSpPr>
            <p:sp>
              <p:nvSpPr>
                <p:cNvPr id="631" name="Google Shape;1202;p26"/>
                <p:cNvSpPr/>
                <p:nvPr/>
              </p:nvSpPr>
              <p:spPr>
                <a:xfrm>
                  <a:off x="-1" y="-1"/>
                  <a:ext cx="134102" cy="134102"/>
                </a:xfrm>
                <a:prstGeom prst="ellipse">
                  <a:avLst/>
                </a:prstGeom>
                <a:noFill/>
                <a:ln w="9525" cap="flat">
                  <a:solidFill>
                    <a:srgbClr val="0C0A9E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632" name="Google Shape;1203;p26"/>
                <p:cNvSpPr/>
                <p:nvPr/>
              </p:nvSpPr>
              <p:spPr>
                <a:xfrm>
                  <a:off x="18919" y="18918"/>
                  <a:ext cx="96302" cy="9630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C0A9E"/>
                    </a:gs>
                    <a:gs pos="100000">
                      <a:schemeClr val="accent3">
                        <a:lumOff val="44000"/>
                        <a:alpha val="0"/>
                      </a:schemeClr>
                    </a:gs>
                  </a:gsLst>
                  <a:lin ang="54007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636" name="Google Shape;1204;p26"/>
              <p:cNvGrpSpPr/>
              <p:nvPr/>
            </p:nvGrpSpPr>
            <p:grpSpPr>
              <a:xfrm>
                <a:off x="3028613" y="673582"/>
                <a:ext cx="134005" cy="134005"/>
                <a:chOff x="0" y="0"/>
                <a:chExt cx="134004" cy="134003"/>
              </a:xfrm>
            </p:grpSpPr>
            <p:sp>
              <p:nvSpPr>
                <p:cNvPr id="634" name="Google Shape;1205;p26"/>
                <p:cNvSpPr/>
                <p:nvPr/>
              </p:nvSpPr>
              <p:spPr>
                <a:xfrm>
                  <a:off x="-1" y="0"/>
                  <a:ext cx="134006" cy="134004"/>
                </a:xfrm>
                <a:prstGeom prst="ellipse">
                  <a:avLst/>
                </a:prstGeom>
                <a:noFill/>
                <a:ln w="9525" cap="flat">
                  <a:solidFill>
                    <a:schemeClr val="accent1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635" name="Google Shape;1206;p26"/>
                <p:cNvSpPr/>
                <p:nvPr/>
              </p:nvSpPr>
              <p:spPr>
                <a:xfrm>
                  <a:off x="18919" y="18919"/>
                  <a:ext cx="96191" cy="9619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chemeClr val="accent3">
                        <a:lumOff val="44000"/>
                        <a:alpha val="0"/>
                      </a:schemeClr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</p:grpSp>
        <p:pic>
          <p:nvPicPr>
            <p:cNvPr id="638" name="Google Shape;1207;p26" descr="Google Shape;1207;p26"/>
            <p:cNvPicPr>
              <a:picLocks noChangeAspect="1"/>
            </p:cNvPicPr>
            <p:nvPr/>
          </p:nvPicPr>
          <p:blipFill>
            <a:blip r:embed="rId2"/>
            <a:srcRect l="16960" t="24718" r="7120" b="26177"/>
            <a:stretch>
              <a:fillRect/>
            </a:stretch>
          </p:blipFill>
          <p:spPr>
            <a:xfrm>
              <a:off x="1431577" y="0"/>
              <a:ext cx="2441951" cy="18637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46" name="Google Shape;1208;p26"/>
          <p:cNvGrpSpPr/>
          <p:nvPr/>
        </p:nvGrpSpPr>
        <p:grpSpPr>
          <a:xfrm>
            <a:off x="3984012" y="4933199"/>
            <a:ext cx="667891" cy="439176"/>
            <a:chOff x="24" y="24"/>
            <a:chExt cx="667890" cy="439174"/>
          </a:xfrm>
        </p:grpSpPr>
        <p:grpSp>
          <p:nvGrpSpPr>
            <p:cNvPr id="642" name="Google Shape;1209;p26"/>
            <p:cNvGrpSpPr/>
            <p:nvPr/>
          </p:nvGrpSpPr>
          <p:grpSpPr>
            <a:xfrm>
              <a:off x="24" y="24"/>
              <a:ext cx="439077" cy="439176"/>
              <a:chOff x="0" y="0"/>
              <a:chExt cx="439075" cy="439174"/>
            </a:xfrm>
          </p:grpSpPr>
          <p:sp>
            <p:nvSpPr>
              <p:cNvPr id="640" name="Google Shape;1210;p26"/>
              <p:cNvSpPr/>
              <p:nvPr/>
            </p:nvSpPr>
            <p:spPr>
              <a:xfrm rot="5400000">
                <a:off x="-50" y="49"/>
                <a:ext cx="439175" cy="4390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9" y="1588"/>
                    </a:moveTo>
                    <a:cubicBezTo>
                      <a:pt x="13169" y="1588"/>
                      <a:pt x="15530" y="2470"/>
                      <a:pt x="17328" y="4306"/>
                    </a:cubicBezTo>
                    <a:cubicBezTo>
                      <a:pt x="19089" y="6029"/>
                      <a:pt x="20045" y="8372"/>
                      <a:pt x="20045" y="10826"/>
                    </a:cubicBezTo>
                    <a:cubicBezTo>
                      <a:pt x="20045" y="13300"/>
                      <a:pt x="19089" y="15604"/>
                      <a:pt x="17328" y="17366"/>
                    </a:cubicBezTo>
                    <a:cubicBezTo>
                      <a:pt x="15605" y="19127"/>
                      <a:pt x="13263" y="20082"/>
                      <a:pt x="10809" y="20082"/>
                    </a:cubicBezTo>
                    <a:cubicBezTo>
                      <a:pt x="8335" y="20082"/>
                      <a:pt x="6031" y="19127"/>
                      <a:pt x="4270" y="17366"/>
                    </a:cubicBezTo>
                    <a:cubicBezTo>
                      <a:pt x="2510" y="15641"/>
                      <a:pt x="1554" y="13300"/>
                      <a:pt x="1554" y="10826"/>
                    </a:cubicBezTo>
                    <a:cubicBezTo>
                      <a:pt x="1554" y="8372"/>
                      <a:pt x="2510" y="6048"/>
                      <a:pt x="4270" y="4306"/>
                    </a:cubicBezTo>
                    <a:cubicBezTo>
                      <a:pt x="6069" y="2488"/>
                      <a:pt x="8430" y="1588"/>
                      <a:pt x="10809" y="1588"/>
                    </a:cubicBezTo>
                    <a:close/>
                    <a:moveTo>
                      <a:pt x="10799" y="0"/>
                    </a:moveTo>
                    <a:cubicBezTo>
                      <a:pt x="8037" y="0"/>
                      <a:pt x="5272" y="1054"/>
                      <a:pt x="3165" y="3162"/>
                    </a:cubicBezTo>
                    <a:cubicBezTo>
                      <a:pt x="1124" y="5205"/>
                      <a:pt x="0" y="7922"/>
                      <a:pt x="0" y="10808"/>
                    </a:cubicBezTo>
                    <a:cubicBezTo>
                      <a:pt x="0" y="13693"/>
                      <a:pt x="1124" y="16410"/>
                      <a:pt x="3165" y="18453"/>
                    </a:cubicBezTo>
                    <a:cubicBezTo>
                      <a:pt x="5207" y="20476"/>
                      <a:pt x="7923" y="21600"/>
                      <a:pt x="10809" y="21600"/>
                    </a:cubicBezTo>
                    <a:cubicBezTo>
                      <a:pt x="13675" y="21600"/>
                      <a:pt x="16392" y="20476"/>
                      <a:pt x="18434" y="18453"/>
                    </a:cubicBezTo>
                    <a:cubicBezTo>
                      <a:pt x="20475" y="16410"/>
                      <a:pt x="21600" y="13693"/>
                      <a:pt x="21600" y="10808"/>
                    </a:cubicBezTo>
                    <a:cubicBezTo>
                      <a:pt x="21600" y="7922"/>
                      <a:pt x="20475" y="5205"/>
                      <a:pt x="18434" y="3162"/>
                    </a:cubicBezTo>
                    <a:cubicBezTo>
                      <a:pt x="16326" y="1054"/>
                      <a:pt x="13562" y="0"/>
                      <a:pt x="1079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20000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41" name="Google Shape;1211;p26"/>
              <p:cNvSpPr/>
              <p:nvPr/>
            </p:nvSpPr>
            <p:spPr>
              <a:xfrm rot="5400000">
                <a:off x="99490" y="99878"/>
                <a:ext cx="239495" cy="239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83" h="21600" extrusionOk="0">
                    <a:moveTo>
                      <a:pt x="9846" y="2857"/>
                    </a:moveTo>
                    <a:cubicBezTo>
                      <a:pt x="11724" y="2857"/>
                      <a:pt x="13538" y="3612"/>
                      <a:pt x="15011" y="5157"/>
                    </a:cubicBezTo>
                    <a:cubicBezTo>
                      <a:pt x="17797" y="8316"/>
                      <a:pt x="17797" y="13361"/>
                      <a:pt x="15011" y="16450"/>
                    </a:cubicBezTo>
                    <a:cubicBezTo>
                      <a:pt x="13571" y="17995"/>
                      <a:pt x="11699" y="18768"/>
                      <a:pt x="9838" y="18768"/>
                    </a:cubicBezTo>
                    <a:cubicBezTo>
                      <a:pt x="7974" y="18768"/>
                      <a:pt x="6121" y="17995"/>
                      <a:pt x="4712" y="16450"/>
                    </a:cubicBezTo>
                    <a:cubicBezTo>
                      <a:pt x="1895" y="13327"/>
                      <a:pt x="1895" y="8246"/>
                      <a:pt x="4712" y="5157"/>
                    </a:cubicBezTo>
                    <a:cubicBezTo>
                      <a:pt x="6121" y="3612"/>
                      <a:pt x="7966" y="2857"/>
                      <a:pt x="9846" y="2857"/>
                    </a:cubicBezTo>
                    <a:close/>
                    <a:moveTo>
                      <a:pt x="9842" y="0"/>
                    </a:moveTo>
                    <a:cubicBezTo>
                      <a:pt x="7317" y="0"/>
                      <a:pt x="4790" y="1054"/>
                      <a:pt x="2864" y="3166"/>
                    </a:cubicBezTo>
                    <a:cubicBezTo>
                      <a:pt x="-955" y="7354"/>
                      <a:pt x="-955" y="14219"/>
                      <a:pt x="2864" y="18441"/>
                    </a:cubicBezTo>
                    <a:cubicBezTo>
                      <a:pt x="4773" y="20537"/>
                      <a:pt x="7341" y="21600"/>
                      <a:pt x="9846" y="21600"/>
                    </a:cubicBezTo>
                    <a:cubicBezTo>
                      <a:pt x="12381" y="21600"/>
                      <a:pt x="14886" y="20570"/>
                      <a:pt x="16795" y="18441"/>
                    </a:cubicBezTo>
                    <a:cubicBezTo>
                      <a:pt x="20645" y="14219"/>
                      <a:pt x="20645" y="7354"/>
                      <a:pt x="16795" y="3166"/>
                    </a:cubicBezTo>
                    <a:cubicBezTo>
                      <a:pt x="14886" y="1054"/>
                      <a:pt x="12365" y="0"/>
                      <a:pt x="984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20000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645" name="Google Shape;1212;p26"/>
            <p:cNvGrpSpPr/>
            <p:nvPr/>
          </p:nvGrpSpPr>
          <p:grpSpPr>
            <a:xfrm>
              <a:off x="439113" y="105181"/>
              <a:ext cx="228803" cy="228854"/>
              <a:chOff x="0" y="0"/>
              <a:chExt cx="228802" cy="228853"/>
            </a:xfrm>
          </p:grpSpPr>
          <p:sp>
            <p:nvSpPr>
              <p:cNvPr id="643" name="Google Shape;1213;p26"/>
              <p:cNvSpPr/>
              <p:nvPr/>
            </p:nvSpPr>
            <p:spPr>
              <a:xfrm rot="5400000">
                <a:off x="-26" y="25"/>
                <a:ext cx="228854" cy="228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9" y="1588"/>
                    </a:moveTo>
                    <a:cubicBezTo>
                      <a:pt x="13169" y="1588"/>
                      <a:pt x="15530" y="2470"/>
                      <a:pt x="17328" y="4306"/>
                    </a:cubicBezTo>
                    <a:cubicBezTo>
                      <a:pt x="19089" y="6029"/>
                      <a:pt x="20045" y="8372"/>
                      <a:pt x="20045" y="10826"/>
                    </a:cubicBezTo>
                    <a:cubicBezTo>
                      <a:pt x="20045" y="13300"/>
                      <a:pt x="19089" y="15604"/>
                      <a:pt x="17328" y="17366"/>
                    </a:cubicBezTo>
                    <a:cubicBezTo>
                      <a:pt x="15605" y="19127"/>
                      <a:pt x="13263" y="20082"/>
                      <a:pt x="10809" y="20082"/>
                    </a:cubicBezTo>
                    <a:cubicBezTo>
                      <a:pt x="8335" y="20082"/>
                      <a:pt x="6031" y="19127"/>
                      <a:pt x="4270" y="17366"/>
                    </a:cubicBezTo>
                    <a:cubicBezTo>
                      <a:pt x="2510" y="15641"/>
                      <a:pt x="1554" y="13300"/>
                      <a:pt x="1554" y="10826"/>
                    </a:cubicBezTo>
                    <a:cubicBezTo>
                      <a:pt x="1554" y="8372"/>
                      <a:pt x="2510" y="6048"/>
                      <a:pt x="4270" y="4306"/>
                    </a:cubicBezTo>
                    <a:cubicBezTo>
                      <a:pt x="6069" y="2488"/>
                      <a:pt x="8430" y="1588"/>
                      <a:pt x="10809" y="1588"/>
                    </a:cubicBezTo>
                    <a:close/>
                    <a:moveTo>
                      <a:pt x="10799" y="0"/>
                    </a:moveTo>
                    <a:cubicBezTo>
                      <a:pt x="8037" y="0"/>
                      <a:pt x="5272" y="1054"/>
                      <a:pt x="3165" y="3162"/>
                    </a:cubicBezTo>
                    <a:cubicBezTo>
                      <a:pt x="1124" y="5205"/>
                      <a:pt x="0" y="7922"/>
                      <a:pt x="0" y="10808"/>
                    </a:cubicBezTo>
                    <a:cubicBezTo>
                      <a:pt x="0" y="13693"/>
                      <a:pt x="1124" y="16410"/>
                      <a:pt x="3165" y="18453"/>
                    </a:cubicBezTo>
                    <a:cubicBezTo>
                      <a:pt x="5207" y="20476"/>
                      <a:pt x="7923" y="21600"/>
                      <a:pt x="10809" y="21600"/>
                    </a:cubicBezTo>
                    <a:cubicBezTo>
                      <a:pt x="13675" y="21600"/>
                      <a:pt x="16392" y="20476"/>
                      <a:pt x="18434" y="18453"/>
                    </a:cubicBezTo>
                    <a:cubicBezTo>
                      <a:pt x="20475" y="16410"/>
                      <a:pt x="21600" y="13693"/>
                      <a:pt x="21600" y="10808"/>
                    </a:cubicBezTo>
                    <a:cubicBezTo>
                      <a:pt x="21600" y="7922"/>
                      <a:pt x="20475" y="5205"/>
                      <a:pt x="18434" y="3162"/>
                    </a:cubicBezTo>
                    <a:cubicBezTo>
                      <a:pt x="16326" y="1054"/>
                      <a:pt x="13562" y="0"/>
                      <a:pt x="1079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20000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44" name="Google Shape;1214;p26"/>
              <p:cNvSpPr/>
              <p:nvPr/>
            </p:nvSpPr>
            <p:spPr>
              <a:xfrm rot="5400000">
                <a:off x="51844" y="52046"/>
                <a:ext cx="124801" cy="1248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83" h="21600" extrusionOk="0">
                    <a:moveTo>
                      <a:pt x="9846" y="2857"/>
                    </a:moveTo>
                    <a:cubicBezTo>
                      <a:pt x="11724" y="2857"/>
                      <a:pt x="13538" y="3612"/>
                      <a:pt x="15011" y="5157"/>
                    </a:cubicBezTo>
                    <a:cubicBezTo>
                      <a:pt x="17797" y="8316"/>
                      <a:pt x="17797" y="13361"/>
                      <a:pt x="15011" y="16450"/>
                    </a:cubicBezTo>
                    <a:cubicBezTo>
                      <a:pt x="13571" y="17995"/>
                      <a:pt x="11699" y="18768"/>
                      <a:pt x="9838" y="18768"/>
                    </a:cubicBezTo>
                    <a:cubicBezTo>
                      <a:pt x="7974" y="18768"/>
                      <a:pt x="6121" y="17995"/>
                      <a:pt x="4712" y="16450"/>
                    </a:cubicBezTo>
                    <a:cubicBezTo>
                      <a:pt x="1895" y="13327"/>
                      <a:pt x="1895" y="8246"/>
                      <a:pt x="4712" y="5157"/>
                    </a:cubicBezTo>
                    <a:cubicBezTo>
                      <a:pt x="6121" y="3612"/>
                      <a:pt x="7966" y="2857"/>
                      <a:pt x="9846" y="2857"/>
                    </a:cubicBezTo>
                    <a:close/>
                    <a:moveTo>
                      <a:pt x="9842" y="0"/>
                    </a:moveTo>
                    <a:cubicBezTo>
                      <a:pt x="7317" y="0"/>
                      <a:pt x="4790" y="1054"/>
                      <a:pt x="2864" y="3166"/>
                    </a:cubicBezTo>
                    <a:cubicBezTo>
                      <a:pt x="-955" y="7354"/>
                      <a:pt x="-955" y="14219"/>
                      <a:pt x="2864" y="18441"/>
                    </a:cubicBezTo>
                    <a:cubicBezTo>
                      <a:pt x="4773" y="20537"/>
                      <a:pt x="7341" y="21600"/>
                      <a:pt x="9846" y="21600"/>
                    </a:cubicBezTo>
                    <a:cubicBezTo>
                      <a:pt x="12381" y="21600"/>
                      <a:pt x="14886" y="20570"/>
                      <a:pt x="16795" y="18441"/>
                    </a:cubicBezTo>
                    <a:cubicBezTo>
                      <a:pt x="20645" y="14219"/>
                      <a:pt x="20645" y="7354"/>
                      <a:pt x="16795" y="3166"/>
                    </a:cubicBezTo>
                    <a:cubicBezTo>
                      <a:pt x="14886" y="1054"/>
                      <a:pt x="12365" y="0"/>
                      <a:pt x="984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20000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6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1340;p30"/>
          <p:cNvGrpSpPr/>
          <p:nvPr/>
        </p:nvGrpSpPr>
        <p:grpSpPr>
          <a:xfrm>
            <a:off x="-623201" y="3938142"/>
            <a:ext cx="2833277" cy="1505531"/>
            <a:chOff x="0" y="0"/>
            <a:chExt cx="2833275" cy="1505529"/>
          </a:xfrm>
        </p:grpSpPr>
        <p:grpSp>
          <p:nvGrpSpPr>
            <p:cNvPr id="658" name="Google Shape;1341;p30"/>
            <p:cNvGrpSpPr/>
            <p:nvPr/>
          </p:nvGrpSpPr>
          <p:grpSpPr>
            <a:xfrm>
              <a:off x="49504" y="-1"/>
              <a:ext cx="906938" cy="1493278"/>
              <a:chOff x="0" y="0"/>
              <a:chExt cx="906937" cy="1493276"/>
            </a:xfrm>
          </p:grpSpPr>
          <p:sp>
            <p:nvSpPr>
              <p:cNvPr id="654" name="Google Shape;1342;p30"/>
              <p:cNvSpPr/>
              <p:nvPr/>
            </p:nvSpPr>
            <p:spPr>
              <a:xfrm rot="5400000">
                <a:off x="290330" y="94"/>
                <a:ext cx="557527" cy="557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90" h="21600" extrusionOk="0">
                    <a:moveTo>
                      <a:pt x="10344" y="0"/>
                    </a:moveTo>
                    <a:cubicBezTo>
                      <a:pt x="9150" y="0"/>
                      <a:pt x="7955" y="475"/>
                      <a:pt x="7045" y="1425"/>
                    </a:cubicBezTo>
                    <a:lnTo>
                      <a:pt x="1364" y="7357"/>
                    </a:lnTo>
                    <a:cubicBezTo>
                      <a:pt x="-455" y="9257"/>
                      <a:pt x="-455" y="12340"/>
                      <a:pt x="1364" y="14240"/>
                    </a:cubicBezTo>
                    <a:lnTo>
                      <a:pt x="7045" y="20182"/>
                    </a:lnTo>
                    <a:cubicBezTo>
                      <a:pt x="7955" y="21127"/>
                      <a:pt x="9147" y="21600"/>
                      <a:pt x="10340" y="21600"/>
                    </a:cubicBezTo>
                    <a:cubicBezTo>
                      <a:pt x="11533" y="21600"/>
                      <a:pt x="12726" y="21127"/>
                      <a:pt x="13636" y="20182"/>
                    </a:cubicBezTo>
                    <a:lnTo>
                      <a:pt x="19326" y="14240"/>
                    </a:lnTo>
                    <a:cubicBezTo>
                      <a:pt x="21145" y="12340"/>
                      <a:pt x="21145" y="9257"/>
                      <a:pt x="19326" y="7357"/>
                    </a:cubicBezTo>
                    <a:lnTo>
                      <a:pt x="13636" y="1425"/>
                    </a:lnTo>
                    <a:cubicBezTo>
                      <a:pt x="12731" y="475"/>
                      <a:pt x="11538" y="0"/>
                      <a:pt x="1034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5F8FF">
                      <a:alpha val="31360"/>
                    </a:srgbClr>
                  </a:gs>
                  <a:gs pos="22000">
                    <a:srgbClr val="F5F8FF">
                      <a:alpha val="31360"/>
                    </a:srgbClr>
                  </a:gs>
                  <a:gs pos="45000">
                    <a:schemeClr val="accent3">
                      <a:lumOff val="44000"/>
                      <a:alpha val="31360"/>
                    </a:schemeClr>
                  </a:gs>
                  <a:gs pos="100000">
                    <a:srgbClr val="0C0A9E">
                      <a:alpha val="31360"/>
                    </a:srgbClr>
                  </a:gs>
                </a:gsLst>
                <a:lin ang="2698631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55" name="Google Shape;1343;p30"/>
              <p:cNvSpPr/>
              <p:nvPr/>
            </p:nvSpPr>
            <p:spPr>
              <a:xfrm rot="5400000">
                <a:off x="465279" y="573140"/>
                <a:ext cx="325998" cy="3258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90" h="21600" extrusionOk="0">
                    <a:moveTo>
                      <a:pt x="10344" y="0"/>
                    </a:moveTo>
                    <a:cubicBezTo>
                      <a:pt x="9150" y="0"/>
                      <a:pt x="7955" y="475"/>
                      <a:pt x="7045" y="1425"/>
                    </a:cubicBezTo>
                    <a:lnTo>
                      <a:pt x="1364" y="7357"/>
                    </a:lnTo>
                    <a:cubicBezTo>
                      <a:pt x="-455" y="9257"/>
                      <a:pt x="-455" y="12340"/>
                      <a:pt x="1364" y="14240"/>
                    </a:cubicBezTo>
                    <a:lnTo>
                      <a:pt x="7045" y="20182"/>
                    </a:lnTo>
                    <a:cubicBezTo>
                      <a:pt x="7955" y="21127"/>
                      <a:pt x="9147" y="21600"/>
                      <a:pt x="10340" y="21600"/>
                    </a:cubicBezTo>
                    <a:cubicBezTo>
                      <a:pt x="11533" y="21600"/>
                      <a:pt x="12726" y="21127"/>
                      <a:pt x="13636" y="20182"/>
                    </a:cubicBezTo>
                    <a:lnTo>
                      <a:pt x="19326" y="14240"/>
                    </a:lnTo>
                    <a:cubicBezTo>
                      <a:pt x="21145" y="12340"/>
                      <a:pt x="21145" y="9257"/>
                      <a:pt x="19326" y="7357"/>
                    </a:cubicBezTo>
                    <a:lnTo>
                      <a:pt x="13636" y="1425"/>
                    </a:lnTo>
                    <a:cubicBezTo>
                      <a:pt x="12731" y="475"/>
                      <a:pt x="11538" y="0"/>
                      <a:pt x="1034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chemeClr val="accent3">
                      <a:lumOff val="44000"/>
                      <a:alpha val="0"/>
                    </a:schemeClr>
                  </a:gs>
                  <a:gs pos="100000">
                    <a:srgbClr val="0C0A9E">
                      <a:alpha val="50195"/>
                    </a:srgbClr>
                  </a:gs>
                </a:gsLst>
                <a:lin ang="2698631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56" name="Google Shape;1344;p30"/>
              <p:cNvSpPr/>
              <p:nvPr/>
            </p:nvSpPr>
            <p:spPr>
              <a:xfrm rot="5400000">
                <a:off x="-95" y="457406"/>
                <a:ext cx="557527" cy="557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90" h="21600" extrusionOk="0">
                    <a:moveTo>
                      <a:pt x="10344" y="0"/>
                    </a:moveTo>
                    <a:cubicBezTo>
                      <a:pt x="9150" y="0"/>
                      <a:pt x="7955" y="475"/>
                      <a:pt x="7045" y="1425"/>
                    </a:cubicBezTo>
                    <a:lnTo>
                      <a:pt x="1364" y="7357"/>
                    </a:lnTo>
                    <a:cubicBezTo>
                      <a:pt x="-455" y="9257"/>
                      <a:pt x="-455" y="12340"/>
                      <a:pt x="1364" y="14240"/>
                    </a:cubicBezTo>
                    <a:lnTo>
                      <a:pt x="7045" y="20182"/>
                    </a:lnTo>
                    <a:cubicBezTo>
                      <a:pt x="7955" y="21127"/>
                      <a:pt x="9147" y="21600"/>
                      <a:pt x="10340" y="21600"/>
                    </a:cubicBezTo>
                    <a:cubicBezTo>
                      <a:pt x="11533" y="21600"/>
                      <a:pt x="12726" y="21127"/>
                      <a:pt x="13636" y="20182"/>
                    </a:cubicBezTo>
                    <a:lnTo>
                      <a:pt x="19326" y="14240"/>
                    </a:lnTo>
                    <a:cubicBezTo>
                      <a:pt x="21145" y="12340"/>
                      <a:pt x="21145" y="9257"/>
                      <a:pt x="19326" y="7357"/>
                    </a:cubicBezTo>
                    <a:lnTo>
                      <a:pt x="13636" y="1425"/>
                    </a:lnTo>
                    <a:cubicBezTo>
                      <a:pt x="12731" y="475"/>
                      <a:pt x="11538" y="0"/>
                      <a:pt x="1034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5F8FF">
                      <a:alpha val="31360"/>
                    </a:srgbClr>
                  </a:gs>
                  <a:gs pos="22000">
                    <a:srgbClr val="F5F8FF">
                      <a:alpha val="31360"/>
                    </a:srgbClr>
                  </a:gs>
                  <a:gs pos="45000">
                    <a:schemeClr val="accent3">
                      <a:lumOff val="44000"/>
                      <a:alpha val="31360"/>
                    </a:schemeClr>
                  </a:gs>
                  <a:gs pos="100000">
                    <a:srgbClr val="0C0A9E">
                      <a:alpha val="31360"/>
                    </a:srgbClr>
                  </a:gs>
                </a:gsLst>
                <a:lin ang="2698631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57" name="Google Shape;1345;p30"/>
              <p:cNvSpPr/>
              <p:nvPr/>
            </p:nvSpPr>
            <p:spPr>
              <a:xfrm rot="5400000">
                <a:off x="349505" y="935844"/>
                <a:ext cx="557527" cy="5573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90" h="21600" extrusionOk="0">
                    <a:moveTo>
                      <a:pt x="10344" y="0"/>
                    </a:moveTo>
                    <a:cubicBezTo>
                      <a:pt x="9150" y="0"/>
                      <a:pt x="7955" y="475"/>
                      <a:pt x="7045" y="1425"/>
                    </a:cubicBezTo>
                    <a:lnTo>
                      <a:pt x="1364" y="7357"/>
                    </a:lnTo>
                    <a:cubicBezTo>
                      <a:pt x="-455" y="9257"/>
                      <a:pt x="-455" y="12340"/>
                      <a:pt x="1364" y="14240"/>
                    </a:cubicBezTo>
                    <a:lnTo>
                      <a:pt x="7045" y="20182"/>
                    </a:lnTo>
                    <a:cubicBezTo>
                      <a:pt x="7955" y="21127"/>
                      <a:pt x="9147" y="21600"/>
                      <a:pt x="10340" y="21600"/>
                    </a:cubicBezTo>
                    <a:cubicBezTo>
                      <a:pt x="11533" y="21600"/>
                      <a:pt x="12726" y="21127"/>
                      <a:pt x="13636" y="20182"/>
                    </a:cubicBezTo>
                    <a:lnTo>
                      <a:pt x="19326" y="14240"/>
                    </a:lnTo>
                    <a:cubicBezTo>
                      <a:pt x="21145" y="12340"/>
                      <a:pt x="21145" y="9257"/>
                      <a:pt x="19326" y="7357"/>
                    </a:cubicBezTo>
                    <a:lnTo>
                      <a:pt x="13636" y="1425"/>
                    </a:lnTo>
                    <a:cubicBezTo>
                      <a:pt x="12731" y="475"/>
                      <a:pt x="11538" y="0"/>
                      <a:pt x="1034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chemeClr val="accent3">
                      <a:lumOff val="44000"/>
                      <a:alpha val="0"/>
                    </a:schemeClr>
                  </a:gs>
                  <a:gs pos="100000">
                    <a:srgbClr val="0C0A9E">
                      <a:alpha val="50195"/>
                    </a:srgbClr>
                  </a:gs>
                </a:gsLst>
                <a:lin ang="2698631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666" name="Google Shape;1346;p30"/>
            <p:cNvGrpSpPr/>
            <p:nvPr/>
          </p:nvGrpSpPr>
          <p:grpSpPr>
            <a:xfrm>
              <a:off x="-1" y="84482"/>
              <a:ext cx="2833277" cy="1421048"/>
              <a:chOff x="40" y="-1"/>
              <a:chExt cx="2833275" cy="1421047"/>
            </a:xfrm>
          </p:grpSpPr>
          <p:sp>
            <p:nvSpPr>
              <p:cNvPr id="659" name="Google Shape;1347;p30"/>
              <p:cNvSpPr/>
              <p:nvPr/>
            </p:nvSpPr>
            <p:spPr>
              <a:xfrm rot="5400000">
                <a:off x="706155" y="-706116"/>
                <a:ext cx="1421048" cy="28332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67" y="0"/>
                    </a:moveTo>
                    <a:lnTo>
                      <a:pt x="15853" y="2811"/>
                    </a:lnTo>
                    <a:lnTo>
                      <a:pt x="15825" y="2830"/>
                    </a:lnTo>
                    <a:lnTo>
                      <a:pt x="15825" y="10209"/>
                    </a:lnTo>
                    <a:lnTo>
                      <a:pt x="9433" y="13420"/>
                    </a:lnTo>
                    <a:lnTo>
                      <a:pt x="9404" y="13430"/>
                    </a:lnTo>
                    <a:lnTo>
                      <a:pt x="9404" y="18908"/>
                    </a:lnTo>
                    <a:lnTo>
                      <a:pt x="5994" y="20623"/>
                    </a:lnTo>
                    <a:lnTo>
                      <a:pt x="0" y="20623"/>
                    </a:lnTo>
                    <a:lnTo>
                      <a:pt x="0" y="21600"/>
                    </a:lnTo>
                    <a:lnTo>
                      <a:pt x="199" y="21600"/>
                    </a:lnTo>
                    <a:lnTo>
                      <a:pt x="199" y="20719"/>
                    </a:lnTo>
                    <a:lnTo>
                      <a:pt x="6079" y="20719"/>
                    </a:lnTo>
                    <a:lnTo>
                      <a:pt x="9594" y="18951"/>
                    </a:lnTo>
                    <a:lnTo>
                      <a:pt x="9594" y="13473"/>
                    </a:lnTo>
                    <a:lnTo>
                      <a:pt x="15996" y="10262"/>
                    </a:lnTo>
                    <a:lnTo>
                      <a:pt x="16015" y="10252"/>
                    </a:lnTo>
                    <a:lnTo>
                      <a:pt x="16015" y="2873"/>
                    </a:lnTo>
                    <a:lnTo>
                      <a:pt x="21600" y="67"/>
                    </a:lnTo>
                    <a:lnTo>
                      <a:pt x="21467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46666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108014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662" name="Google Shape;1348;p30"/>
              <p:cNvGrpSpPr/>
              <p:nvPr/>
            </p:nvGrpSpPr>
            <p:grpSpPr>
              <a:xfrm>
                <a:off x="995110" y="547195"/>
                <a:ext cx="161969" cy="161932"/>
                <a:chOff x="9" y="0"/>
                <a:chExt cx="161967" cy="161930"/>
              </a:xfrm>
            </p:grpSpPr>
            <p:sp>
              <p:nvSpPr>
                <p:cNvPr id="660" name="Google Shape;1349;p30"/>
                <p:cNvSpPr/>
                <p:nvPr/>
              </p:nvSpPr>
              <p:spPr>
                <a:xfrm>
                  <a:off x="9" y="-1"/>
                  <a:ext cx="161969" cy="1619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9" y="1588"/>
                      </a:moveTo>
                      <a:cubicBezTo>
                        <a:pt x="13169" y="1588"/>
                        <a:pt x="15530" y="2470"/>
                        <a:pt x="17328" y="4306"/>
                      </a:cubicBezTo>
                      <a:cubicBezTo>
                        <a:pt x="19089" y="6029"/>
                        <a:pt x="20045" y="8372"/>
                        <a:pt x="20045" y="10826"/>
                      </a:cubicBezTo>
                      <a:cubicBezTo>
                        <a:pt x="20045" y="13300"/>
                        <a:pt x="19089" y="15604"/>
                        <a:pt x="17328" y="17366"/>
                      </a:cubicBezTo>
                      <a:cubicBezTo>
                        <a:pt x="15605" y="19127"/>
                        <a:pt x="13263" y="20082"/>
                        <a:pt x="10809" y="20082"/>
                      </a:cubicBezTo>
                      <a:cubicBezTo>
                        <a:pt x="8335" y="20082"/>
                        <a:pt x="6031" y="19127"/>
                        <a:pt x="4270" y="17366"/>
                      </a:cubicBezTo>
                      <a:cubicBezTo>
                        <a:pt x="2510" y="15641"/>
                        <a:pt x="1554" y="13300"/>
                        <a:pt x="1554" y="10826"/>
                      </a:cubicBezTo>
                      <a:cubicBezTo>
                        <a:pt x="1554" y="8372"/>
                        <a:pt x="2510" y="6048"/>
                        <a:pt x="4270" y="4306"/>
                      </a:cubicBezTo>
                      <a:cubicBezTo>
                        <a:pt x="6069" y="2488"/>
                        <a:pt x="8430" y="1588"/>
                        <a:pt x="10809" y="1588"/>
                      </a:cubicBezTo>
                      <a:close/>
                      <a:moveTo>
                        <a:pt x="10799" y="0"/>
                      </a:moveTo>
                      <a:cubicBezTo>
                        <a:pt x="8037" y="0"/>
                        <a:pt x="5272" y="1054"/>
                        <a:pt x="3165" y="3162"/>
                      </a:cubicBezTo>
                      <a:cubicBezTo>
                        <a:pt x="1124" y="5205"/>
                        <a:pt x="0" y="7922"/>
                        <a:pt x="0" y="10808"/>
                      </a:cubicBezTo>
                      <a:cubicBezTo>
                        <a:pt x="0" y="13693"/>
                        <a:pt x="1124" y="16410"/>
                        <a:pt x="3165" y="18453"/>
                      </a:cubicBezTo>
                      <a:cubicBezTo>
                        <a:pt x="5207" y="20476"/>
                        <a:pt x="7923" y="21600"/>
                        <a:pt x="10809" y="21600"/>
                      </a:cubicBezTo>
                      <a:cubicBezTo>
                        <a:pt x="13675" y="21600"/>
                        <a:pt x="16392" y="20476"/>
                        <a:pt x="18434" y="18453"/>
                      </a:cubicBezTo>
                      <a:cubicBezTo>
                        <a:pt x="20475" y="16410"/>
                        <a:pt x="21600" y="13693"/>
                        <a:pt x="21600" y="10808"/>
                      </a:cubicBezTo>
                      <a:cubicBezTo>
                        <a:pt x="21600" y="7922"/>
                        <a:pt x="20475" y="5205"/>
                        <a:pt x="18434" y="3162"/>
                      </a:cubicBezTo>
                      <a:cubicBezTo>
                        <a:pt x="16326" y="1054"/>
                        <a:pt x="13562" y="0"/>
                        <a:pt x="10799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chemeClr val="accent3">
                        <a:lumOff val="44000"/>
                        <a:alpha val="0"/>
                      </a:schemeClr>
                    </a:gs>
                  </a:gsLst>
                  <a:lin ang="108014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661" name="Google Shape;1350;p30"/>
                <p:cNvSpPr/>
                <p:nvPr/>
              </p:nvSpPr>
              <p:spPr>
                <a:xfrm>
                  <a:off x="36877" y="36879"/>
                  <a:ext cx="88327" cy="8839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83" h="21600" extrusionOk="0">
                      <a:moveTo>
                        <a:pt x="9846" y="2857"/>
                      </a:moveTo>
                      <a:cubicBezTo>
                        <a:pt x="11724" y="2857"/>
                        <a:pt x="13538" y="3612"/>
                        <a:pt x="15011" y="5157"/>
                      </a:cubicBezTo>
                      <a:cubicBezTo>
                        <a:pt x="17797" y="8316"/>
                        <a:pt x="17797" y="13361"/>
                        <a:pt x="15011" y="16450"/>
                      </a:cubicBezTo>
                      <a:cubicBezTo>
                        <a:pt x="13571" y="17995"/>
                        <a:pt x="11699" y="18768"/>
                        <a:pt x="9838" y="18768"/>
                      </a:cubicBezTo>
                      <a:cubicBezTo>
                        <a:pt x="7974" y="18768"/>
                        <a:pt x="6121" y="17995"/>
                        <a:pt x="4712" y="16450"/>
                      </a:cubicBezTo>
                      <a:cubicBezTo>
                        <a:pt x="1895" y="13327"/>
                        <a:pt x="1895" y="8246"/>
                        <a:pt x="4712" y="5157"/>
                      </a:cubicBezTo>
                      <a:cubicBezTo>
                        <a:pt x="6121" y="3612"/>
                        <a:pt x="7966" y="2857"/>
                        <a:pt x="9846" y="2857"/>
                      </a:cubicBezTo>
                      <a:close/>
                      <a:moveTo>
                        <a:pt x="9842" y="0"/>
                      </a:moveTo>
                      <a:cubicBezTo>
                        <a:pt x="7317" y="0"/>
                        <a:pt x="4790" y="1054"/>
                        <a:pt x="2864" y="3166"/>
                      </a:cubicBezTo>
                      <a:cubicBezTo>
                        <a:pt x="-955" y="7354"/>
                        <a:pt x="-955" y="14219"/>
                        <a:pt x="2864" y="18441"/>
                      </a:cubicBezTo>
                      <a:cubicBezTo>
                        <a:pt x="4773" y="20537"/>
                        <a:pt x="7341" y="21600"/>
                        <a:pt x="9846" y="21600"/>
                      </a:cubicBezTo>
                      <a:cubicBezTo>
                        <a:pt x="12381" y="21600"/>
                        <a:pt x="14886" y="20570"/>
                        <a:pt x="16795" y="18441"/>
                      </a:cubicBezTo>
                      <a:cubicBezTo>
                        <a:pt x="20645" y="14219"/>
                        <a:pt x="20645" y="7354"/>
                        <a:pt x="16795" y="3166"/>
                      </a:cubicBezTo>
                      <a:cubicBezTo>
                        <a:pt x="14886" y="1054"/>
                        <a:pt x="12365" y="0"/>
                        <a:pt x="9842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chemeClr val="accent3">
                        <a:lumOff val="44000"/>
                        <a:alpha val="0"/>
                      </a:schemeClr>
                    </a:gs>
                  </a:gsLst>
                  <a:lin ang="108014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665" name="Google Shape;1351;p30"/>
              <p:cNvGrpSpPr/>
              <p:nvPr/>
            </p:nvGrpSpPr>
            <p:grpSpPr>
              <a:xfrm>
                <a:off x="2377517" y="965426"/>
                <a:ext cx="161968" cy="161932"/>
                <a:chOff x="0" y="0"/>
                <a:chExt cx="161967" cy="161930"/>
              </a:xfrm>
            </p:grpSpPr>
            <p:sp>
              <p:nvSpPr>
                <p:cNvPr id="663" name="Google Shape;1352;p30"/>
                <p:cNvSpPr/>
                <p:nvPr/>
              </p:nvSpPr>
              <p:spPr>
                <a:xfrm rot="10800000">
                  <a:off x="0" y="0"/>
                  <a:ext cx="161968" cy="1619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9" y="1588"/>
                      </a:moveTo>
                      <a:cubicBezTo>
                        <a:pt x="13169" y="1588"/>
                        <a:pt x="15530" y="2470"/>
                        <a:pt x="17328" y="4306"/>
                      </a:cubicBezTo>
                      <a:cubicBezTo>
                        <a:pt x="19089" y="6029"/>
                        <a:pt x="20045" y="8372"/>
                        <a:pt x="20045" y="10826"/>
                      </a:cubicBezTo>
                      <a:cubicBezTo>
                        <a:pt x="20045" y="13300"/>
                        <a:pt x="19089" y="15604"/>
                        <a:pt x="17328" y="17366"/>
                      </a:cubicBezTo>
                      <a:cubicBezTo>
                        <a:pt x="15605" y="19127"/>
                        <a:pt x="13263" y="20082"/>
                        <a:pt x="10809" y="20082"/>
                      </a:cubicBezTo>
                      <a:cubicBezTo>
                        <a:pt x="8335" y="20082"/>
                        <a:pt x="6031" y="19127"/>
                        <a:pt x="4270" y="17366"/>
                      </a:cubicBezTo>
                      <a:cubicBezTo>
                        <a:pt x="2510" y="15641"/>
                        <a:pt x="1554" y="13300"/>
                        <a:pt x="1554" y="10826"/>
                      </a:cubicBezTo>
                      <a:cubicBezTo>
                        <a:pt x="1554" y="8372"/>
                        <a:pt x="2510" y="6048"/>
                        <a:pt x="4270" y="4306"/>
                      </a:cubicBezTo>
                      <a:cubicBezTo>
                        <a:pt x="6069" y="2488"/>
                        <a:pt x="8430" y="1588"/>
                        <a:pt x="10809" y="1588"/>
                      </a:cubicBezTo>
                      <a:close/>
                      <a:moveTo>
                        <a:pt x="10799" y="0"/>
                      </a:moveTo>
                      <a:cubicBezTo>
                        <a:pt x="8037" y="0"/>
                        <a:pt x="5272" y="1054"/>
                        <a:pt x="3165" y="3162"/>
                      </a:cubicBezTo>
                      <a:cubicBezTo>
                        <a:pt x="1124" y="5205"/>
                        <a:pt x="0" y="7922"/>
                        <a:pt x="0" y="10808"/>
                      </a:cubicBezTo>
                      <a:cubicBezTo>
                        <a:pt x="0" y="13693"/>
                        <a:pt x="1124" y="16410"/>
                        <a:pt x="3165" y="18453"/>
                      </a:cubicBezTo>
                      <a:cubicBezTo>
                        <a:pt x="5207" y="20476"/>
                        <a:pt x="7923" y="21600"/>
                        <a:pt x="10809" y="21600"/>
                      </a:cubicBezTo>
                      <a:cubicBezTo>
                        <a:pt x="13675" y="21600"/>
                        <a:pt x="16392" y="20476"/>
                        <a:pt x="18434" y="18453"/>
                      </a:cubicBezTo>
                      <a:cubicBezTo>
                        <a:pt x="20475" y="16410"/>
                        <a:pt x="21600" y="13693"/>
                        <a:pt x="21600" y="10808"/>
                      </a:cubicBezTo>
                      <a:cubicBezTo>
                        <a:pt x="21600" y="7922"/>
                        <a:pt x="20475" y="5205"/>
                        <a:pt x="18434" y="3162"/>
                      </a:cubicBezTo>
                      <a:cubicBezTo>
                        <a:pt x="16326" y="1054"/>
                        <a:pt x="13562" y="0"/>
                        <a:pt x="10799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chemeClr val="accent3">
                        <a:lumOff val="44000"/>
                        <a:alpha val="0"/>
                      </a:schemeClr>
                    </a:gs>
                  </a:gsLst>
                  <a:lin ang="108014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664" name="Google Shape;1353;p30"/>
                <p:cNvSpPr/>
                <p:nvPr/>
              </p:nvSpPr>
              <p:spPr>
                <a:xfrm rot="10800000">
                  <a:off x="36773" y="36658"/>
                  <a:ext cx="88327" cy="883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83" h="21600" extrusionOk="0">
                      <a:moveTo>
                        <a:pt x="9846" y="2857"/>
                      </a:moveTo>
                      <a:cubicBezTo>
                        <a:pt x="11724" y="2857"/>
                        <a:pt x="13538" y="3612"/>
                        <a:pt x="15011" y="5157"/>
                      </a:cubicBezTo>
                      <a:cubicBezTo>
                        <a:pt x="17797" y="8316"/>
                        <a:pt x="17797" y="13361"/>
                        <a:pt x="15011" y="16450"/>
                      </a:cubicBezTo>
                      <a:cubicBezTo>
                        <a:pt x="13571" y="17995"/>
                        <a:pt x="11699" y="18768"/>
                        <a:pt x="9838" y="18768"/>
                      </a:cubicBezTo>
                      <a:cubicBezTo>
                        <a:pt x="7974" y="18768"/>
                        <a:pt x="6121" y="17995"/>
                        <a:pt x="4712" y="16450"/>
                      </a:cubicBezTo>
                      <a:cubicBezTo>
                        <a:pt x="1895" y="13327"/>
                        <a:pt x="1895" y="8246"/>
                        <a:pt x="4712" y="5157"/>
                      </a:cubicBezTo>
                      <a:cubicBezTo>
                        <a:pt x="6121" y="3612"/>
                        <a:pt x="7966" y="2857"/>
                        <a:pt x="9846" y="2857"/>
                      </a:cubicBezTo>
                      <a:close/>
                      <a:moveTo>
                        <a:pt x="9842" y="0"/>
                      </a:moveTo>
                      <a:cubicBezTo>
                        <a:pt x="7317" y="0"/>
                        <a:pt x="4790" y="1054"/>
                        <a:pt x="2864" y="3166"/>
                      </a:cubicBezTo>
                      <a:cubicBezTo>
                        <a:pt x="-955" y="7354"/>
                        <a:pt x="-955" y="14219"/>
                        <a:pt x="2864" y="18441"/>
                      </a:cubicBezTo>
                      <a:cubicBezTo>
                        <a:pt x="4773" y="20537"/>
                        <a:pt x="7341" y="21600"/>
                        <a:pt x="9846" y="21600"/>
                      </a:cubicBezTo>
                      <a:cubicBezTo>
                        <a:pt x="12381" y="21600"/>
                        <a:pt x="14886" y="20570"/>
                        <a:pt x="16795" y="18441"/>
                      </a:cubicBezTo>
                      <a:cubicBezTo>
                        <a:pt x="20645" y="14219"/>
                        <a:pt x="20645" y="7354"/>
                        <a:pt x="16795" y="3166"/>
                      </a:cubicBezTo>
                      <a:cubicBezTo>
                        <a:pt x="14886" y="1054"/>
                        <a:pt x="12365" y="0"/>
                        <a:pt x="9842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chemeClr val="accent3">
                        <a:lumOff val="44000"/>
                        <a:alpha val="0"/>
                      </a:schemeClr>
                    </a:gs>
                  </a:gsLst>
                  <a:lin ang="1080140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667" name="Google Shape;1354;p30"/>
            <p:cNvSpPr/>
            <p:nvPr/>
          </p:nvSpPr>
          <p:spPr>
            <a:xfrm rot="16200000">
              <a:off x="912340" y="-165662"/>
              <a:ext cx="503050" cy="232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95" y="0"/>
                  </a:moveTo>
                  <a:lnTo>
                    <a:pt x="3756" y="1774"/>
                  </a:lnTo>
                  <a:lnTo>
                    <a:pt x="3756" y="6407"/>
                  </a:lnTo>
                  <a:lnTo>
                    <a:pt x="4294" y="6407"/>
                  </a:lnTo>
                  <a:lnTo>
                    <a:pt x="4294" y="1826"/>
                  </a:lnTo>
                  <a:lnTo>
                    <a:pt x="11403" y="284"/>
                  </a:lnTo>
                  <a:lnTo>
                    <a:pt x="11403" y="4488"/>
                  </a:lnTo>
                  <a:lnTo>
                    <a:pt x="20313" y="4488"/>
                  </a:lnTo>
                  <a:lnTo>
                    <a:pt x="14436" y="5758"/>
                  </a:lnTo>
                  <a:lnTo>
                    <a:pt x="20499" y="7068"/>
                  </a:lnTo>
                  <a:lnTo>
                    <a:pt x="9982" y="9342"/>
                  </a:lnTo>
                  <a:lnTo>
                    <a:pt x="9982" y="15865"/>
                  </a:lnTo>
                  <a:lnTo>
                    <a:pt x="0" y="18028"/>
                  </a:lnTo>
                  <a:lnTo>
                    <a:pt x="0" y="21600"/>
                  </a:lnTo>
                  <a:lnTo>
                    <a:pt x="537" y="21600"/>
                  </a:lnTo>
                  <a:lnTo>
                    <a:pt x="537" y="18069"/>
                  </a:lnTo>
                  <a:lnTo>
                    <a:pt x="10519" y="15917"/>
                  </a:lnTo>
                  <a:lnTo>
                    <a:pt x="10519" y="9394"/>
                  </a:lnTo>
                  <a:lnTo>
                    <a:pt x="21278" y="7068"/>
                  </a:lnTo>
                  <a:lnTo>
                    <a:pt x="15214" y="5758"/>
                  </a:lnTo>
                  <a:lnTo>
                    <a:pt x="21600" y="4372"/>
                  </a:lnTo>
                  <a:lnTo>
                    <a:pt x="11995" y="4372"/>
                  </a:lnTo>
                  <a:lnTo>
                    <a:pt x="11995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0A9E"/>
                </a:gs>
                <a:gs pos="100000">
                  <a:schemeClr val="accent3">
                    <a:lumOff val="44000"/>
                    <a:alpha val="0"/>
                  </a:schemeClr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688" name="Google Shape;1355;p30"/>
          <p:cNvGrpSpPr/>
          <p:nvPr/>
        </p:nvGrpSpPr>
        <p:grpSpPr>
          <a:xfrm>
            <a:off x="6323966" y="-1678249"/>
            <a:ext cx="4189158" cy="3065874"/>
            <a:chOff x="41" y="0"/>
            <a:chExt cx="4189157" cy="3065873"/>
          </a:xfrm>
        </p:grpSpPr>
        <p:sp>
          <p:nvSpPr>
            <p:cNvPr id="669" name="Google Shape;1356;p30"/>
            <p:cNvSpPr/>
            <p:nvPr/>
          </p:nvSpPr>
          <p:spPr>
            <a:xfrm rot="16200000">
              <a:off x="637337" y="869894"/>
              <a:ext cx="1558683" cy="2833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7" y="0"/>
                  </a:moveTo>
                  <a:lnTo>
                    <a:pt x="15853" y="2811"/>
                  </a:lnTo>
                  <a:lnTo>
                    <a:pt x="15825" y="2830"/>
                  </a:lnTo>
                  <a:lnTo>
                    <a:pt x="15825" y="10209"/>
                  </a:lnTo>
                  <a:lnTo>
                    <a:pt x="9433" y="13420"/>
                  </a:lnTo>
                  <a:lnTo>
                    <a:pt x="9404" y="13430"/>
                  </a:lnTo>
                  <a:lnTo>
                    <a:pt x="9404" y="18908"/>
                  </a:lnTo>
                  <a:lnTo>
                    <a:pt x="5994" y="20623"/>
                  </a:lnTo>
                  <a:lnTo>
                    <a:pt x="0" y="20623"/>
                  </a:lnTo>
                  <a:lnTo>
                    <a:pt x="0" y="21600"/>
                  </a:lnTo>
                  <a:lnTo>
                    <a:pt x="199" y="21600"/>
                  </a:lnTo>
                  <a:lnTo>
                    <a:pt x="199" y="20719"/>
                  </a:lnTo>
                  <a:lnTo>
                    <a:pt x="6079" y="20719"/>
                  </a:lnTo>
                  <a:lnTo>
                    <a:pt x="9594" y="18951"/>
                  </a:lnTo>
                  <a:lnTo>
                    <a:pt x="9594" y="13473"/>
                  </a:lnTo>
                  <a:lnTo>
                    <a:pt x="15996" y="10262"/>
                  </a:lnTo>
                  <a:lnTo>
                    <a:pt x="16015" y="10252"/>
                  </a:lnTo>
                  <a:lnTo>
                    <a:pt x="16015" y="2873"/>
                  </a:lnTo>
                  <a:lnTo>
                    <a:pt x="21600" y="67"/>
                  </a:lnTo>
                  <a:lnTo>
                    <a:pt x="2146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0A9E"/>
                </a:gs>
                <a:gs pos="100000">
                  <a:schemeClr val="accent3">
                    <a:lumOff val="44000"/>
                    <a:alpha val="0"/>
                  </a:schemeClr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670" name="Google Shape;1357;p30" descr="Google Shape;1357;p30"/>
            <p:cNvPicPr>
              <a:picLocks noChangeAspect="1"/>
            </p:cNvPicPr>
            <p:nvPr/>
          </p:nvPicPr>
          <p:blipFill>
            <a:blip r:embed="rId2"/>
            <a:srcRect l="16960" t="24718" r="7120" b="26177"/>
            <a:stretch>
              <a:fillRect/>
            </a:stretch>
          </p:blipFill>
          <p:spPr>
            <a:xfrm>
              <a:off x="415899" y="0"/>
              <a:ext cx="3773301" cy="28798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1" name="Google Shape;1358;p30"/>
            <p:cNvSpPr/>
            <p:nvPr/>
          </p:nvSpPr>
          <p:spPr>
            <a:xfrm>
              <a:off x="2140444" y="1597804"/>
              <a:ext cx="866204" cy="865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0" h="21600" extrusionOk="0">
                  <a:moveTo>
                    <a:pt x="10344" y="0"/>
                  </a:moveTo>
                  <a:cubicBezTo>
                    <a:pt x="9150" y="0"/>
                    <a:pt x="7955" y="475"/>
                    <a:pt x="7045" y="1425"/>
                  </a:cubicBezTo>
                  <a:lnTo>
                    <a:pt x="1364" y="7357"/>
                  </a:lnTo>
                  <a:cubicBezTo>
                    <a:pt x="-455" y="9257"/>
                    <a:pt x="-455" y="12340"/>
                    <a:pt x="1364" y="14240"/>
                  </a:cubicBezTo>
                  <a:lnTo>
                    <a:pt x="7045" y="20182"/>
                  </a:lnTo>
                  <a:cubicBezTo>
                    <a:pt x="7955" y="21127"/>
                    <a:pt x="9147" y="21600"/>
                    <a:pt x="10340" y="21600"/>
                  </a:cubicBezTo>
                  <a:cubicBezTo>
                    <a:pt x="11533" y="21600"/>
                    <a:pt x="12726" y="21127"/>
                    <a:pt x="13636" y="20182"/>
                  </a:cubicBezTo>
                  <a:lnTo>
                    <a:pt x="19326" y="14240"/>
                  </a:lnTo>
                  <a:cubicBezTo>
                    <a:pt x="21145" y="12340"/>
                    <a:pt x="21145" y="9257"/>
                    <a:pt x="19326" y="7357"/>
                  </a:cubicBezTo>
                  <a:lnTo>
                    <a:pt x="13636" y="1425"/>
                  </a:lnTo>
                  <a:cubicBezTo>
                    <a:pt x="12731" y="475"/>
                    <a:pt x="11538" y="0"/>
                    <a:pt x="1034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5F8FF"/>
                </a:gs>
                <a:gs pos="18000">
                  <a:srgbClr val="F5F8FF"/>
                </a:gs>
                <a:gs pos="56000">
                  <a:schemeClr val="accent3">
                    <a:lumOff val="44000"/>
                    <a:alpha val="0"/>
                  </a:schemeClr>
                </a:gs>
                <a:gs pos="74000">
                  <a:srgbClr val="F5F8FF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679" name="Google Shape;1359;p30"/>
            <p:cNvGrpSpPr/>
            <p:nvPr/>
          </p:nvGrpSpPr>
          <p:grpSpPr>
            <a:xfrm>
              <a:off x="2334255" y="1619082"/>
              <a:ext cx="175061" cy="823348"/>
              <a:chOff x="0" y="0"/>
              <a:chExt cx="175060" cy="823346"/>
            </a:xfrm>
          </p:grpSpPr>
          <p:sp>
            <p:nvSpPr>
              <p:cNvPr id="672" name="Google Shape;1360;p30"/>
              <p:cNvSpPr/>
              <p:nvPr/>
            </p:nvSpPr>
            <p:spPr>
              <a:xfrm rot="18900000">
                <a:off x="25830" y="674369"/>
                <a:ext cx="123400" cy="1234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35" y="0"/>
                    </a:moveTo>
                    <a:lnTo>
                      <a:pt x="0" y="6134"/>
                    </a:lnTo>
                    <a:lnTo>
                      <a:pt x="15469" y="21600"/>
                    </a:lnTo>
                    <a:lnTo>
                      <a:pt x="21600" y="15466"/>
                    </a:lnTo>
                    <a:lnTo>
                      <a:pt x="613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54007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73" name="Google Shape;1361;p30"/>
              <p:cNvSpPr/>
              <p:nvPr/>
            </p:nvSpPr>
            <p:spPr>
              <a:xfrm rot="18900000">
                <a:off x="25685" y="566318"/>
                <a:ext cx="123425" cy="1237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34" y="0"/>
                    </a:moveTo>
                    <a:lnTo>
                      <a:pt x="0" y="6117"/>
                    </a:lnTo>
                    <a:lnTo>
                      <a:pt x="15466" y="21600"/>
                    </a:lnTo>
                    <a:lnTo>
                      <a:pt x="21600" y="15488"/>
                    </a:lnTo>
                    <a:lnTo>
                      <a:pt x="613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54007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74" name="Google Shape;1362;p30"/>
              <p:cNvSpPr/>
              <p:nvPr/>
            </p:nvSpPr>
            <p:spPr>
              <a:xfrm rot="18900000">
                <a:off x="25784" y="458239"/>
                <a:ext cx="123775" cy="123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12" y="0"/>
                    </a:moveTo>
                    <a:lnTo>
                      <a:pt x="0" y="6131"/>
                    </a:lnTo>
                    <a:lnTo>
                      <a:pt x="15488" y="21600"/>
                    </a:lnTo>
                    <a:lnTo>
                      <a:pt x="21600" y="15465"/>
                    </a:lnTo>
                    <a:lnTo>
                      <a:pt x="611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54007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75" name="Google Shape;1363;p30"/>
              <p:cNvSpPr/>
              <p:nvPr/>
            </p:nvSpPr>
            <p:spPr>
              <a:xfrm rot="18900000">
                <a:off x="25510" y="350226"/>
                <a:ext cx="123775" cy="1234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12" y="0"/>
                    </a:moveTo>
                    <a:lnTo>
                      <a:pt x="0" y="6134"/>
                    </a:lnTo>
                    <a:lnTo>
                      <a:pt x="15488" y="21600"/>
                    </a:lnTo>
                    <a:lnTo>
                      <a:pt x="21600" y="15532"/>
                    </a:lnTo>
                    <a:lnTo>
                      <a:pt x="611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54007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76" name="Google Shape;1364;p30"/>
              <p:cNvSpPr/>
              <p:nvPr/>
            </p:nvSpPr>
            <p:spPr>
              <a:xfrm rot="18900000">
                <a:off x="26083" y="242097"/>
                <a:ext cx="123425" cy="1233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34" y="0"/>
                    </a:moveTo>
                    <a:lnTo>
                      <a:pt x="0" y="6065"/>
                    </a:lnTo>
                    <a:lnTo>
                      <a:pt x="15466" y="21600"/>
                    </a:lnTo>
                    <a:lnTo>
                      <a:pt x="21600" y="15469"/>
                    </a:lnTo>
                    <a:lnTo>
                      <a:pt x="613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54007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77" name="Google Shape;1365;p30"/>
              <p:cNvSpPr/>
              <p:nvPr/>
            </p:nvSpPr>
            <p:spPr>
              <a:xfrm rot="18900000">
                <a:off x="25839" y="134096"/>
                <a:ext cx="123400" cy="123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31" y="0"/>
                    </a:moveTo>
                    <a:lnTo>
                      <a:pt x="0" y="6131"/>
                    </a:lnTo>
                    <a:lnTo>
                      <a:pt x="15465" y="21600"/>
                    </a:lnTo>
                    <a:lnTo>
                      <a:pt x="21600" y="15465"/>
                    </a:lnTo>
                    <a:lnTo>
                      <a:pt x="613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54007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78" name="Google Shape;1366;p30"/>
              <p:cNvSpPr/>
              <p:nvPr/>
            </p:nvSpPr>
            <p:spPr>
              <a:xfrm rot="18900000">
                <a:off x="25698" y="25498"/>
                <a:ext cx="123399" cy="1237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070" y="0"/>
                    </a:moveTo>
                    <a:lnTo>
                      <a:pt x="0" y="6115"/>
                    </a:lnTo>
                    <a:lnTo>
                      <a:pt x="15469" y="21600"/>
                    </a:lnTo>
                    <a:lnTo>
                      <a:pt x="21600" y="15485"/>
                    </a:lnTo>
                    <a:lnTo>
                      <a:pt x="60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54007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687" name="Google Shape;1367;p30"/>
            <p:cNvGrpSpPr/>
            <p:nvPr/>
          </p:nvGrpSpPr>
          <p:grpSpPr>
            <a:xfrm>
              <a:off x="2583555" y="1619082"/>
              <a:ext cx="175061" cy="823348"/>
              <a:chOff x="0" y="0"/>
              <a:chExt cx="175060" cy="823346"/>
            </a:xfrm>
          </p:grpSpPr>
          <p:sp>
            <p:nvSpPr>
              <p:cNvPr id="680" name="Google Shape;1368;p30"/>
              <p:cNvSpPr/>
              <p:nvPr/>
            </p:nvSpPr>
            <p:spPr>
              <a:xfrm rot="18900000">
                <a:off x="25830" y="674369"/>
                <a:ext cx="123400" cy="1234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35" y="0"/>
                    </a:moveTo>
                    <a:lnTo>
                      <a:pt x="0" y="6134"/>
                    </a:lnTo>
                    <a:lnTo>
                      <a:pt x="15469" y="21600"/>
                    </a:lnTo>
                    <a:lnTo>
                      <a:pt x="21600" y="15466"/>
                    </a:lnTo>
                    <a:lnTo>
                      <a:pt x="613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54007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81" name="Google Shape;1369;p30"/>
              <p:cNvSpPr/>
              <p:nvPr/>
            </p:nvSpPr>
            <p:spPr>
              <a:xfrm rot="18900000">
                <a:off x="25685" y="566318"/>
                <a:ext cx="123425" cy="1237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34" y="0"/>
                    </a:moveTo>
                    <a:lnTo>
                      <a:pt x="0" y="6117"/>
                    </a:lnTo>
                    <a:lnTo>
                      <a:pt x="15466" y="21600"/>
                    </a:lnTo>
                    <a:lnTo>
                      <a:pt x="21600" y="15488"/>
                    </a:lnTo>
                    <a:lnTo>
                      <a:pt x="613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54007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82" name="Google Shape;1370;p30"/>
              <p:cNvSpPr/>
              <p:nvPr/>
            </p:nvSpPr>
            <p:spPr>
              <a:xfrm rot="18900000">
                <a:off x="25784" y="458239"/>
                <a:ext cx="123775" cy="123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12" y="0"/>
                    </a:moveTo>
                    <a:lnTo>
                      <a:pt x="0" y="6131"/>
                    </a:lnTo>
                    <a:lnTo>
                      <a:pt x="15488" y="21600"/>
                    </a:lnTo>
                    <a:lnTo>
                      <a:pt x="21600" y="15465"/>
                    </a:lnTo>
                    <a:lnTo>
                      <a:pt x="611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54007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83" name="Google Shape;1371;p30"/>
              <p:cNvSpPr/>
              <p:nvPr/>
            </p:nvSpPr>
            <p:spPr>
              <a:xfrm rot="18900000">
                <a:off x="25510" y="350226"/>
                <a:ext cx="123775" cy="1234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12" y="0"/>
                    </a:moveTo>
                    <a:lnTo>
                      <a:pt x="0" y="6134"/>
                    </a:lnTo>
                    <a:lnTo>
                      <a:pt x="15488" y="21600"/>
                    </a:lnTo>
                    <a:lnTo>
                      <a:pt x="21600" y="15532"/>
                    </a:lnTo>
                    <a:lnTo>
                      <a:pt x="611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54007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84" name="Google Shape;1372;p30"/>
              <p:cNvSpPr/>
              <p:nvPr/>
            </p:nvSpPr>
            <p:spPr>
              <a:xfrm rot="18900000">
                <a:off x="26083" y="242097"/>
                <a:ext cx="123425" cy="1233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34" y="0"/>
                    </a:moveTo>
                    <a:lnTo>
                      <a:pt x="0" y="6065"/>
                    </a:lnTo>
                    <a:lnTo>
                      <a:pt x="15466" y="21600"/>
                    </a:lnTo>
                    <a:lnTo>
                      <a:pt x="21600" y="15469"/>
                    </a:lnTo>
                    <a:lnTo>
                      <a:pt x="613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54007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85" name="Google Shape;1373;p30"/>
              <p:cNvSpPr/>
              <p:nvPr/>
            </p:nvSpPr>
            <p:spPr>
              <a:xfrm rot="18900000">
                <a:off x="25839" y="134096"/>
                <a:ext cx="123400" cy="123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31" y="0"/>
                    </a:moveTo>
                    <a:lnTo>
                      <a:pt x="0" y="6131"/>
                    </a:lnTo>
                    <a:lnTo>
                      <a:pt x="15465" y="21600"/>
                    </a:lnTo>
                    <a:lnTo>
                      <a:pt x="21600" y="15465"/>
                    </a:lnTo>
                    <a:lnTo>
                      <a:pt x="613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54007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86" name="Google Shape;1374;p30"/>
              <p:cNvSpPr/>
              <p:nvPr/>
            </p:nvSpPr>
            <p:spPr>
              <a:xfrm rot="18900000">
                <a:off x="25698" y="25498"/>
                <a:ext cx="123399" cy="1237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070" y="0"/>
                    </a:moveTo>
                    <a:lnTo>
                      <a:pt x="0" y="6115"/>
                    </a:lnTo>
                    <a:lnTo>
                      <a:pt x="15469" y="21600"/>
                    </a:lnTo>
                    <a:lnTo>
                      <a:pt x="21600" y="15485"/>
                    </a:lnTo>
                    <a:lnTo>
                      <a:pt x="60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54007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691" name="Google Shape;1375;p30"/>
          <p:cNvGrpSpPr/>
          <p:nvPr/>
        </p:nvGrpSpPr>
        <p:grpSpPr>
          <a:xfrm>
            <a:off x="8854432" y="2261219"/>
            <a:ext cx="621012" cy="621012"/>
            <a:chOff x="0" y="0"/>
            <a:chExt cx="621010" cy="621010"/>
          </a:xfrm>
        </p:grpSpPr>
        <p:sp>
          <p:nvSpPr>
            <p:cNvPr id="689" name="Google Shape;1376;p30"/>
            <p:cNvSpPr/>
            <p:nvPr/>
          </p:nvSpPr>
          <p:spPr>
            <a:xfrm rot="2700000">
              <a:off x="90919" y="90969"/>
              <a:ext cx="439172" cy="439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9" y="1588"/>
                  </a:moveTo>
                  <a:cubicBezTo>
                    <a:pt x="13169" y="1588"/>
                    <a:pt x="15530" y="2470"/>
                    <a:pt x="17328" y="4306"/>
                  </a:cubicBezTo>
                  <a:cubicBezTo>
                    <a:pt x="19089" y="6029"/>
                    <a:pt x="20045" y="8372"/>
                    <a:pt x="20045" y="10826"/>
                  </a:cubicBezTo>
                  <a:cubicBezTo>
                    <a:pt x="20045" y="13300"/>
                    <a:pt x="19089" y="15604"/>
                    <a:pt x="17328" y="17366"/>
                  </a:cubicBezTo>
                  <a:cubicBezTo>
                    <a:pt x="15605" y="19127"/>
                    <a:pt x="13263" y="20082"/>
                    <a:pt x="10809" y="20082"/>
                  </a:cubicBezTo>
                  <a:cubicBezTo>
                    <a:pt x="8335" y="20082"/>
                    <a:pt x="6031" y="19127"/>
                    <a:pt x="4270" y="17366"/>
                  </a:cubicBezTo>
                  <a:cubicBezTo>
                    <a:pt x="2510" y="15641"/>
                    <a:pt x="1554" y="13300"/>
                    <a:pt x="1554" y="10826"/>
                  </a:cubicBezTo>
                  <a:cubicBezTo>
                    <a:pt x="1554" y="8372"/>
                    <a:pt x="2510" y="6048"/>
                    <a:pt x="4270" y="4306"/>
                  </a:cubicBezTo>
                  <a:cubicBezTo>
                    <a:pt x="6069" y="2488"/>
                    <a:pt x="8430" y="1588"/>
                    <a:pt x="10809" y="1588"/>
                  </a:cubicBezTo>
                  <a:close/>
                  <a:moveTo>
                    <a:pt x="10799" y="0"/>
                  </a:moveTo>
                  <a:cubicBezTo>
                    <a:pt x="8037" y="0"/>
                    <a:pt x="5272" y="1054"/>
                    <a:pt x="3165" y="3162"/>
                  </a:cubicBezTo>
                  <a:cubicBezTo>
                    <a:pt x="1124" y="5205"/>
                    <a:pt x="0" y="7922"/>
                    <a:pt x="0" y="10808"/>
                  </a:cubicBezTo>
                  <a:cubicBezTo>
                    <a:pt x="0" y="13693"/>
                    <a:pt x="1124" y="16410"/>
                    <a:pt x="3165" y="18453"/>
                  </a:cubicBezTo>
                  <a:cubicBezTo>
                    <a:pt x="5207" y="20476"/>
                    <a:pt x="7923" y="21600"/>
                    <a:pt x="10809" y="21600"/>
                  </a:cubicBezTo>
                  <a:cubicBezTo>
                    <a:pt x="13675" y="21600"/>
                    <a:pt x="16392" y="20476"/>
                    <a:pt x="18434" y="18453"/>
                  </a:cubicBezTo>
                  <a:cubicBezTo>
                    <a:pt x="20475" y="16410"/>
                    <a:pt x="21600" y="13693"/>
                    <a:pt x="21600" y="10808"/>
                  </a:cubicBezTo>
                  <a:cubicBezTo>
                    <a:pt x="21600" y="7922"/>
                    <a:pt x="20475" y="5205"/>
                    <a:pt x="18434" y="3162"/>
                  </a:cubicBezTo>
                  <a:cubicBezTo>
                    <a:pt x="16326" y="1054"/>
                    <a:pt x="13562" y="0"/>
                    <a:pt x="1079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0" name="Google Shape;1377;p30"/>
            <p:cNvSpPr/>
            <p:nvPr/>
          </p:nvSpPr>
          <p:spPr>
            <a:xfrm rot="2700000">
              <a:off x="190638" y="190971"/>
              <a:ext cx="239492" cy="239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83" h="21600" extrusionOk="0">
                  <a:moveTo>
                    <a:pt x="9846" y="2857"/>
                  </a:moveTo>
                  <a:cubicBezTo>
                    <a:pt x="11724" y="2857"/>
                    <a:pt x="13538" y="3612"/>
                    <a:pt x="15011" y="5157"/>
                  </a:cubicBezTo>
                  <a:cubicBezTo>
                    <a:pt x="17797" y="8316"/>
                    <a:pt x="17797" y="13361"/>
                    <a:pt x="15011" y="16450"/>
                  </a:cubicBezTo>
                  <a:cubicBezTo>
                    <a:pt x="13571" y="17995"/>
                    <a:pt x="11699" y="18768"/>
                    <a:pt x="9838" y="18768"/>
                  </a:cubicBezTo>
                  <a:cubicBezTo>
                    <a:pt x="7974" y="18768"/>
                    <a:pt x="6121" y="17995"/>
                    <a:pt x="4712" y="16450"/>
                  </a:cubicBezTo>
                  <a:cubicBezTo>
                    <a:pt x="1895" y="13327"/>
                    <a:pt x="1895" y="8246"/>
                    <a:pt x="4712" y="5157"/>
                  </a:cubicBezTo>
                  <a:cubicBezTo>
                    <a:pt x="6121" y="3612"/>
                    <a:pt x="7966" y="2857"/>
                    <a:pt x="9846" y="2857"/>
                  </a:cubicBezTo>
                  <a:close/>
                  <a:moveTo>
                    <a:pt x="9842" y="0"/>
                  </a:moveTo>
                  <a:cubicBezTo>
                    <a:pt x="7317" y="0"/>
                    <a:pt x="4790" y="1054"/>
                    <a:pt x="2865" y="3166"/>
                  </a:cubicBezTo>
                  <a:cubicBezTo>
                    <a:pt x="-955" y="7354"/>
                    <a:pt x="-955" y="14219"/>
                    <a:pt x="2865" y="18441"/>
                  </a:cubicBezTo>
                  <a:cubicBezTo>
                    <a:pt x="4773" y="20537"/>
                    <a:pt x="7341" y="21600"/>
                    <a:pt x="9846" y="21600"/>
                  </a:cubicBezTo>
                  <a:cubicBezTo>
                    <a:pt x="12381" y="21600"/>
                    <a:pt x="14886" y="20570"/>
                    <a:pt x="16795" y="18441"/>
                  </a:cubicBezTo>
                  <a:cubicBezTo>
                    <a:pt x="20645" y="14219"/>
                    <a:pt x="20645" y="7354"/>
                    <a:pt x="16795" y="3166"/>
                  </a:cubicBezTo>
                  <a:cubicBezTo>
                    <a:pt x="14886" y="1054"/>
                    <a:pt x="12365" y="0"/>
                    <a:pt x="984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6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9_1">
    <p:bg>
      <p:bgPr>
        <a:solidFill>
          <a:srgbClr val="0C0A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oogle Shape;1379;p31"/>
          <p:cNvGrpSpPr/>
          <p:nvPr/>
        </p:nvGrpSpPr>
        <p:grpSpPr>
          <a:xfrm>
            <a:off x="8332551" y="-1"/>
            <a:ext cx="2386152" cy="3293867"/>
            <a:chOff x="0" y="7"/>
            <a:chExt cx="2386151" cy="3293865"/>
          </a:xfrm>
        </p:grpSpPr>
        <p:pic>
          <p:nvPicPr>
            <p:cNvPr id="699" name="Google Shape;1380;p31" descr="Google Shape;1380;p31"/>
            <p:cNvPicPr>
              <a:picLocks noChangeAspect="1"/>
            </p:cNvPicPr>
            <p:nvPr/>
          </p:nvPicPr>
          <p:blipFill>
            <a:blip r:embed="rId2"/>
            <a:srcRect l="16960" t="24718" r="7120" b="26177"/>
            <a:stretch>
              <a:fillRect/>
            </a:stretch>
          </p:blipFill>
          <p:spPr>
            <a:xfrm rot="5400000">
              <a:off x="-370124" y="537596"/>
              <a:ext cx="3126400" cy="23861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04" name="Google Shape;1381;p31"/>
            <p:cNvGrpSpPr/>
            <p:nvPr/>
          </p:nvGrpSpPr>
          <p:grpSpPr>
            <a:xfrm>
              <a:off x="196092" y="7"/>
              <a:ext cx="325156" cy="1788663"/>
              <a:chOff x="0" y="0"/>
              <a:chExt cx="325154" cy="1788662"/>
            </a:xfrm>
          </p:grpSpPr>
          <p:sp>
            <p:nvSpPr>
              <p:cNvPr id="700" name="Google Shape;1382;p31"/>
              <p:cNvSpPr/>
              <p:nvPr/>
            </p:nvSpPr>
            <p:spPr>
              <a:xfrm>
                <a:off x="78326" y="85476"/>
                <a:ext cx="246829" cy="17031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20"/>
                    </a:lnTo>
                    <a:lnTo>
                      <a:pt x="20451" y="220"/>
                    </a:lnTo>
                    <a:lnTo>
                      <a:pt x="20451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5F8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703" name="Google Shape;1383;p31"/>
              <p:cNvGrpSpPr/>
              <p:nvPr/>
            </p:nvGrpSpPr>
            <p:grpSpPr>
              <a:xfrm>
                <a:off x="0" y="-1"/>
                <a:ext cx="183078" cy="183067"/>
                <a:chOff x="0" y="0"/>
                <a:chExt cx="183077" cy="183065"/>
              </a:xfrm>
            </p:grpSpPr>
            <p:sp>
              <p:nvSpPr>
                <p:cNvPr id="701" name="Google Shape;1384;p31"/>
                <p:cNvSpPr/>
                <p:nvPr/>
              </p:nvSpPr>
              <p:spPr>
                <a:xfrm rot="12600062">
                  <a:off x="24522" y="24532"/>
                  <a:ext cx="134033" cy="1340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9" y="1588"/>
                      </a:moveTo>
                      <a:cubicBezTo>
                        <a:pt x="13169" y="1588"/>
                        <a:pt x="15530" y="2470"/>
                        <a:pt x="17328" y="4306"/>
                      </a:cubicBezTo>
                      <a:cubicBezTo>
                        <a:pt x="19089" y="6029"/>
                        <a:pt x="20045" y="8372"/>
                        <a:pt x="20045" y="10826"/>
                      </a:cubicBezTo>
                      <a:cubicBezTo>
                        <a:pt x="20045" y="13300"/>
                        <a:pt x="19089" y="15604"/>
                        <a:pt x="17328" y="17366"/>
                      </a:cubicBezTo>
                      <a:cubicBezTo>
                        <a:pt x="15605" y="19127"/>
                        <a:pt x="13263" y="20082"/>
                        <a:pt x="10809" y="20082"/>
                      </a:cubicBezTo>
                      <a:cubicBezTo>
                        <a:pt x="8335" y="20082"/>
                        <a:pt x="6031" y="19127"/>
                        <a:pt x="4270" y="17366"/>
                      </a:cubicBezTo>
                      <a:cubicBezTo>
                        <a:pt x="2510" y="15641"/>
                        <a:pt x="1554" y="13300"/>
                        <a:pt x="1554" y="10826"/>
                      </a:cubicBezTo>
                      <a:cubicBezTo>
                        <a:pt x="1554" y="8372"/>
                        <a:pt x="2510" y="6048"/>
                        <a:pt x="4270" y="4306"/>
                      </a:cubicBezTo>
                      <a:cubicBezTo>
                        <a:pt x="6069" y="2488"/>
                        <a:pt x="8430" y="1588"/>
                        <a:pt x="10809" y="1588"/>
                      </a:cubicBezTo>
                      <a:close/>
                      <a:moveTo>
                        <a:pt x="10799" y="0"/>
                      </a:moveTo>
                      <a:cubicBezTo>
                        <a:pt x="8037" y="0"/>
                        <a:pt x="5272" y="1054"/>
                        <a:pt x="3165" y="3162"/>
                      </a:cubicBezTo>
                      <a:cubicBezTo>
                        <a:pt x="1124" y="5205"/>
                        <a:pt x="0" y="7922"/>
                        <a:pt x="0" y="10808"/>
                      </a:cubicBezTo>
                      <a:cubicBezTo>
                        <a:pt x="0" y="13693"/>
                        <a:pt x="1124" y="16410"/>
                        <a:pt x="3165" y="18453"/>
                      </a:cubicBezTo>
                      <a:cubicBezTo>
                        <a:pt x="5207" y="20476"/>
                        <a:pt x="7923" y="21600"/>
                        <a:pt x="10809" y="21600"/>
                      </a:cubicBezTo>
                      <a:cubicBezTo>
                        <a:pt x="13675" y="21600"/>
                        <a:pt x="16392" y="20476"/>
                        <a:pt x="18434" y="18453"/>
                      </a:cubicBezTo>
                      <a:cubicBezTo>
                        <a:pt x="20475" y="16410"/>
                        <a:pt x="21600" y="13693"/>
                        <a:pt x="21600" y="10808"/>
                      </a:cubicBezTo>
                      <a:cubicBezTo>
                        <a:pt x="21600" y="7922"/>
                        <a:pt x="20475" y="5205"/>
                        <a:pt x="18434" y="3162"/>
                      </a:cubicBezTo>
                      <a:cubicBezTo>
                        <a:pt x="16326" y="1054"/>
                        <a:pt x="13562" y="0"/>
                        <a:pt x="10799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B9109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chemeClr val="accent3">
                        <a:lumOff val="44000"/>
                        <a:alpha val="0"/>
                      </a:schemeClr>
                    </a:gs>
                  </a:gsLst>
                  <a:lin ang="2698631" scaled="0"/>
                </a:gradFill>
                <a:ln w="9525" cap="flat">
                  <a:solidFill>
                    <a:srgbClr val="F5F8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02" name="Google Shape;1385;p31"/>
                <p:cNvSpPr/>
                <p:nvPr/>
              </p:nvSpPr>
              <p:spPr>
                <a:xfrm rot="12600062">
                  <a:off x="55004" y="54860"/>
                  <a:ext cx="73093" cy="731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83" h="21600" extrusionOk="0">
                      <a:moveTo>
                        <a:pt x="9846" y="2857"/>
                      </a:moveTo>
                      <a:cubicBezTo>
                        <a:pt x="11724" y="2857"/>
                        <a:pt x="13538" y="3612"/>
                        <a:pt x="15011" y="5157"/>
                      </a:cubicBezTo>
                      <a:cubicBezTo>
                        <a:pt x="17797" y="8316"/>
                        <a:pt x="17797" y="13361"/>
                        <a:pt x="15011" y="16450"/>
                      </a:cubicBezTo>
                      <a:cubicBezTo>
                        <a:pt x="13571" y="17995"/>
                        <a:pt x="11699" y="18768"/>
                        <a:pt x="9838" y="18768"/>
                      </a:cubicBezTo>
                      <a:cubicBezTo>
                        <a:pt x="7974" y="18768"/>
                        <a:pt x="6121" y="17995"/>
                        <a:pt x="4712" y="16450"/>
                      </a:cubicBezTo>
                      <a:cubicBezTo>
                        <a:pt x="1895" y="13327"/>
                        <a:pt x="1895" y="8246"/>
                        <a:pt x="4712" y="5157"/>
                      </a:cubicBezTo>
                      <a:cubicBezTo>
                        <a:pt x="6121" y="3612"/>
                        <a:pt x="7966" y="2857"/>
                        <a:pt x="9846" y="2857"/>
                      </a:cubicBezTo>
                      <a:close/>
                      <a:moveTo>
                        <a:pt x="9842" y="0"/>
                      </a:moveTo>
                      <a:cubicBezTo>
                        <a:pt x="7317" y="0"/>
                        <a:pt x="4790" y="1054"/>
                        <a:pt x="2864" y="3166"/>
                      </a:cubicBezTo>
                      <a:cubicBezTo>
                        <a:pt x="-955" y="7354"/>
                        <a:pt x="-955" y="14219"/>
                        <a:pt x="2864" y="18441"/>
                      </a:cubicBezTo>
                      <a:cubicBezTo>
                        <a:pt x="4773" y="20537"/>
                        <a:pt x="7341" y="21600"/>
                        <a:pt x="9846" y="21600"/>
                      </a:cubicBezTo>
                      <a:cubicBezTo>
                        <a:pt x="12381" y="21600"/>
                        <a:pt x="14886" y="20570"/>
                        <a:pt x="16795" y="18441"/>
                      </a:cubicBezTo>
                      <a:cubicBezTo>
                        <a:pt x="20645" y="14219"/>
                        <a:pt x="20645" y="7354"/>
                        <a:pt x="16795" y="3166"/>
                      </a:cubicBezTo>
                      <a:cubicBezTo>
                        <a:pt x="14886" y="1054"/>
                        <a:pt x="12365" y="0"/>
                        <a:pt x="9842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F8FF"/>
                    </a:gs>
                    <a:gs pos="18000">
                      <a:srgbClr val="F5F8FF"/>
                    </a:gs>
                    <a:gs pos="56000">
                      <a:schemeClr val="accent3">
                        <a:lumOff val="44000"/>
                        <a:alpha val="0"/>
                      </a:schemeClr>
                    </a:gs>
                    <a:gs pos="74000">
                      <a:srgbClr val="F5F8FF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</p:grpSp>
      </p:grpSp>
      <p:grpSp>
        <p:nvGrpSpPr>
          <p:cNvPr id="708" name="Google Shape;1386;p31"/>
          <p:cNvGrpSpPr/>
          <p:nvPr/>
        </p:nvGrpSpPr>
        <p:grpSpPr>
          <a:xfrm>
            <a:off x="-213501" y="171225"/>
            <a:ext cx="439176" cy="439076"/>
            <a:chOff x="24" y="0"/>
            <a:chExt cx="439174" cy="439074"/>
          </a:xfrm>
        </p:grpSpPr>
        <p:sp>
          <p:nvSpPr>
            <p:cNvPr id="706" name="Google Shape;1387;p31"/>
            <p:cNvSpPr/>
            <p:nvPr/>
          </p:nvSpPr>
          <p:spPr>
            <a:xfrm>
              <a:off x="25" y="0"/>
              <a:ext cx="439175" cy="439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9" y="1588"/>
                  </a:moveTo>
                  <a:cubicBezTo>
                    <a:pt x="13169" y="1588"/>
                    <a:pt x="15530" y="2470"/>
                    <a:pt x="17328" y="4306"/>
                  </a:cubicBezTo>
                  <a:cubicBezTo>
                    <a:pt x="19089" y="6029"/>
                    <a:pt x="20045" y="8372"/>
                    <a:pt x="20045" y="10826"/>
                  </a:cubicBezTo>
                  <a:cubicBezTo>
                    <a:pt x="20045" y="13300"/>
                    <a:pt x="19089" y="15604"/>
                    <a:pt x="17328" y="17366"/>
                  </a:cubicBezTo>
                  <a:cubicBezTo>
                    <a:pt x="15605" y="19127"/>
                    <a:pt x="13263" y="20082"/>
                    <a:pt x="10809" y="20082"/>
                  </a:cubicBezTo>
                  <a:cubicBezTo>
                    <a:pt x="8335" y="20082"/>
                    <a:pt x="6031" y="19127"/>
                    <a:pt x="4270" y="17366"/>
                  </a:cubicBezTo>
                  <a:cubicBezTo>
                    <a:pt x="2510" y="15641"/>
                    <a:pt x="1554" y="13300"/>
                    <a:pt x="1554" y="10826"/>
                  </a:cubicBezTo>
                  <a:cubicBezTo>
                    <a:pt x="1554" y="8372"/>
                    <a:pt x="2510" y="6048"/>
                    <a:pt x="4270" y="4306"/>
                  </a:cubicBezTo>
                  <a:cubicBezTo>
                    <a:pt x="6069" y="2488"/>
                    <a:pt x="8430" y="1588"/>
                    <a:pt x="10809" y="1588"/>
                  </a:cubicBezTo>
                  <a:close/>
                  <a:moveTo>
                    <a:pt x="10799" y="0"/>
                  </a:moveTo>
                  <a:cubicBezTo>
                    <a:pt x="8037" y="0"/>
                    <a:pt x="5272" y="1054"/>
                    <a:pt x="3165" y="3162"/>
                  </a:cubicBezTo>
                  <a:cubicBezTo>
                    <a:pt x="1124" y="5205"/>
                    <a:pt x="0" y="7922"/>
                    <a:pt x="0" y="10808"/>
                  </a:cubicBezTo>
                  <a:cubicBezTo>
                    <a:pt x="0" y="13693"/>
                    <a:pt x="1124" y="16410"/>
                    <a:pt x="3165" y="18453"/>
                  </a:cubicBezTo>
                  <a:cubicBezTo>
                    <a:pt x="5207" y="20476"/>
                    <a:pt x="7923" y="21600"/>
                    <a:pt x="10809" y="21600"/>
                  </a:cubicBezTo>
                  <a:cubicBezTo>
                    <a:pt x="13675" y="21600"/>
                    <a:pt x="16392" y="20476"/>
                    <a:pt x="18434" y="18453"/>
                  </a:cubicBezTo>
                  <a:cubicBezTo>
                    <a:pt x="20475" y="16410"/>
                    <a:pt x="21600" y="13693"/>
                    <a:pt x="21600" y="10808"/>
                  </a:cubicBezTo>
                  <a:cubicBezTo>
                    <a:pt x="21600" y="7922"/>
                    <a:pt x="20475" y="5205"/>
                    <a:pt x="18434" y="3162"/>
                  </a:cubicBezTo>
                  <a:cubicBezTo>
                    <a:pt x="16326" y="1054"/>
                    <a:pt x="13562" y="0"/>
                    <a:pt x="1079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5F8FF"/>
                </a:gs>
                <a:gs pos="18000">
                  <a:srgbClr val="F5F8FF"/>
                </a:gs>
                <a:gs pos="56000">
                  <a:schemeClr val="accent3">
                    <a:lumOff val="44000"/>
                    <a:alpha val="0"/>
                  </a:schemeClr>
                </a:gs>
                <a:gs pos="74000">
                  <a:srgbClr val="F5F8FF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7" name="Google Shape;1388;p31"/>
            <p:cNvSpPr/>
            <p:nvPr/>
          </p:nvSpPr>
          <p:spPr>
            <a:xfrm>
              <a:off x="99993" y="99999"/>
              <a:ext cx="239495" cy="239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83" h="21600" extrusionOk="0">
                  <a:moveTo>
                    <a:pt x="9846" y="2857"/>
                  </a:moveTo>
                  <a:cubicBezTo>
                    <a:pt x="11724" y="2857"/>
                    <a:pt x="13538" y="3612"/>
                    <a:pt x="15011" y="5157"/>
                  </a:cubicBezTo>
                  <a:cubicBezTo>
                    <a:pt x="17797" y="8316"/>
                    <a:pt x="17797" y="13361"/>
                    <a:pt x="15011" y="16450"/>
                  </a:cubicBezTo>
                  <a:cubicBezTo>
                    <a:pt x="13571" y="17995"/>
                    <a:pt x="11699" y="18768"/>
                    <a:pt x="9838" y="18768"/>
                  </a:cubicBezTo>
                  <a:cubicBezTo>
                    <a:pt x="7974" y="18768"/>
                    <a:pt x="6121" y="17995"/>
                    <a:pt x="4712" y="16450"/>
                  </a:cubicBezTo>
                  <a:cubicBezTo>
                    <a:pt x="1895" y="13327"/>
                    <a:pt x="1895" y="8246"/>
                    <a:pt x="4712" y="5157"/>
                  </a:cubicBezTo>
                  <a:cubicBezTo>
                    <a:pt x="6121" y="3612"/>
                    <a:pt x="7966" y="2857"/>
                    <a:pt x="9846" y="2857"/>
                  </a:cubicBezTo>
                  <a:close/>
                  <a:moveTo>
                    <a:pt x="9842" y="0"/>
                  </a:moveTo>
                  <a:cubicBezTo>
                    <a:pt x="7317" y="0"/>
                    <a:pt x="4790" y="1054"/>
                    <a:pt x="2864" y="3166"/>
                  </a:cubicBezTo>
                  <a:cubicBezTo>
                    <a:pt x="-955" y="7354"/>
                    <a:pt x="-955" y="14219"/>
                    <a:pt x="2864" y="18441"/>
                  </a:cubicBezTo>
                  <a:cubicBezTo>
                    <a:pt x="4773" y="20537"/>
                    <a:pt x="7341" y="21600"/>
                    <a:pt x="9846" y="21600"/>
                  </a:cubicBezTo>
                  <a:cubicBezTo>
                    <a:pt x="12381" y="21600"/>
                    <a:pt x="14886" y="20570"/>
                    <a:pt x="16795" y="18441"/>
                  </a:cubicBezTo>
                  <a:cubicBezTo>
                    <a:pt x="20645" y="14219"/>
                    <a:pt x="20645" y="7354"/>
                    <a:pt x="16795" y="3166"/>
                  </a:cubicBezTo>
                  <a:cubicBezTo>
                    <a:pt x="14886" y="1054"/>
                    <a:pt x="12365" y="0"/>
                    <a:pt x="984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5F8FF"/>
                </a:gs>
                <a:gs pos="18000">
                  <a:srgbClr val="F5F8FF"/>
                </a:gs>
                <a:gs pos="56000">
                  <a:schemeClr val="accent3">
                    <a:lumOff val="44000"/>
                    <a:alpha val="0"/>
                  </a:schemeClr>
                </a:gs>
                <a:gs pos="74000">
                  <a:srgbClr val="F5F8FF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740" name="Google Shape;1389;p31"/>
          <p:cNvGrpSpPr/>
          <p:nvPr/>
        </p:nvGrpSpPr>
        <p:grpSpPr>
          <a:xfrm>
            <a:off x="-1262975" y="3161327"/>
            <a:ext cx="4822593" cy="2934501"/>
            <a:chOff x="0" y="0"/>
            <a:chExt cx="4822591" cy="2934499"/>
          </a:xfrm>
        </p:grpSpPr>
        <p:pic>
          <p:nvPicPr>
            <p:cNvPr id="709" name="Google Shape;1390;p31" descr="Google Shape;1390;p31"/>
            <p:cNvPicPr>
              <a:picLocks noChangeAspect="1"/>
            </p:cNvPicPr>
            <p:nvPr/>
          </p:nvPicPr>
          <p:blipFill>
            <a:blip r:embed="rId2"/>
            <a:srcRect l="16960" t="24718" r="7120" b="26177"/>
            <a:stretch>
              <a:fillRect/>
            </a:stretch>
          </p:blipFill>
          <p:spPr>
            <a:xfrm rot="5400000">
              <a:off x="-347402" y="347399"/>
              <a:ext cx="2934501" cy="2239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0" name="Google Shape;1391;p31"/>
            <p:cNvSpPr/>
            <p:nvPr/>
          </p:nvSpPr>
          <p:spPr>
            <a:xfrm rot="16200000">
              <a:off x="1002614" y="435177"/>
              <a:ext cx="503050" cy="232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95" y="0"/>
                  </a:moveTo>
                  <a:lnTo>
                    <a:pt x="3756" y="1774"/>
                  </a:lnTo>
                  <a:lnTo>
                    <a:pt x="3756" y="6407"/>
                  </a:lnTo>
                  <a:lnTo>
                    <a:pt x="4294" y="6407"/>
                  </a:lnTo>
                  <a:lnTo>
                    <a:pt x="4294" y="1826"/>
                  </a:lnTo>
                  <a:lnTo>
                    <a:pt x="11403" y="284"/>
                  </a:lnTo>
                  <a:lnTo>
                    <a:pt x="11403" y="4488"/>
                  </a:lnTo>
                  <a:lnTo>
                    <a:pt x="20313" y="4488"/>
                  </a:lnTo>
                  <a:lnTo>
                    <a:pt x="14436" y="5758"/>
                  </a:lnTo>
                  <a:lnTo>
                    <a:pt x="20499" y="7068"/>
                  </a:lnTo>
                  <a:lnTo>
                    <a:pt x="9982" y="9342"/>
                  </a:lnTo>
                  <a:lnTo>
                    <a:pt x="9982" y="15865"/>
                  </a:lnTo>
                  <a:lnTo>
                    <a:pt x="0" y="18028"/>
                  </a:lnTo>
                  <a:lnTo>
                    <a:pt x="0" y="21600"/>
                  </a:lnTo>
                  <a:lnTo>
                    <a:pt x="537" y="21600"/>
                  </a:lnTo>
                  <a:lnTo>
                    <a:pt x="537" y="18069"/>
                  </a:lnTo>
                  <a:lnTo>
                    <a:pt x="10519" y="15917"/>
                  </a:lnTo>
                  <a:lnTo>
                    <a:pt x="10519" y="9394"/>
                  </a:lnTo>
                  <a:lnTo>
                    <a:pt x="21278" y="7068"/>
                  </a:lnTo>
                  <a:lnTo>
                    <a:pt x="15214" y="5758"/>
                  </a:lnTo>
                  <a:lnTo>
                    <a:pt x="21600" y="4372"/>
                  </a:lnTo>
                  <a:lnTo>
                    <a:pt x="11995" y="4372"/>
                  </a:lnTo>
                  <a:lnTo>
                    <a:pt x="11995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5F8FF"/>
                </a:gs>
                <a:gs pos="18000">
                  <a:srgbClr val="F5F8FF"/>
                </a:gs>
                <a:gs pos="56000">
                  <a:schemeClr val="accent3">
                    <a:lumOff val="44000"/>
                    <a:alpha val="0"/>
                  </a:schemeClr>
                </a:gs>
                <a:gs pos="74000">
                  <a:srgbClr val="F5F8FF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735" name="Google Shape;1392;p31"/>
            <p:cNvGrpSpPr/>
            <p:nvPr/>
          </p:nvGrpSpPr>
          <p:grpSpPr>
            <a:xfrm>
              <a:off x="1245672" y="1447254"/>
              <a:ext cx="604347" cy="657071"/>
              <a:chOff x="0" y="0"/>
              <a:chExt cx="604345" cy="657069"/>
            </a:xfrm>
          </p:grpSpPr>
          <p:grpSp>
            <p:nvGrpSpPr>
              <p:cNvPr id="718" name="Google Shape;1393;p31"/>
              <p:cNvGrpSpPr/>
              <p:nvPr/>
            </p:nvGrpSpPr>
            <p:grpSpPr>
              <a:xfrm>
                <a:off x="0" y="-1"/>
                <a:ext cx="328346" cy="328521"/>
                <a:chOff x="0" y="0"/>
                <a:chExt cx="328346" cy="328519"/>
              </a:xfrm>
            </p:grpSpPr>
            <p:sp>
              <p:nvSpPr>
                <p:cNvPr id="711" name="Google Shape;1394;p31"/>
                <p:cNvSpPr/>
                <p:nvPr/>
              </p:nvSpPr>
              <p:spPr>
                <a:xfrm rot="10800000">
                  <a:off x="212478" y="212652"/>
                  <a:ext cx="115868" cy="1158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70" y="0"/>
                      </a:moveTo>
                      <a:lnTo>
                        <a:pt x="0" y="18570"/>
                      </a:lnTo>
                      <a:lnTo>
                        <a:pt x="3030" y="21600"/>
                      </a:lnTo>
                      <a:lnTo>
                        <a:pt x="21600" y="3030"/>
                      </a:lnTo>
                      <a:lnTo>
                        <a:pt x="185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B9109">
                        <a:alpha val="46820"/>
                      </a:srgbClr>
                    </a:gs>
                    <a:gs pos="78000">
                      <a:srgbClr val="F5F8FF">
                        <a:alpha val="46820"/>
                      </a:srgbClr>
                    </a:gs>
                    <a:gs pos="100000">
                      <a:srgbClr val="F5F8FF">
                        <a:alpha val="4682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12" name="Google Shape;1395;p31"/>
                <p:cNvSpPr/>
                <p:nvPr/>
              </p:nvSpPr>
              <p:spPr>
                <a:xfrm rot="10800000">
                  <a:off x="177156" y="177330"/>
                  <a:ext cx="115868" cy="1158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70" y="0"/>
                      </a:moveTo>
                      <a:lnTo>
                        <a:pt x="0" y="18570"/>
                      </a:lnTo>
                      <a:lnTo>
                        <a:pt x="3030" y="21600"/>
                      </a:lnTo>
                      <a:lnTo>
                        <a:pt x="21600" y="3030"/>
                      </a:lnTo>
                      <a:lnTo>
                        <a:pt x="185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B9109">
                        <a:alpha val="46820"/>
                      </a:srgbClr>
                    </a:gs>
                    <a:gs pos="78000">
                      <a:srgbClr val="F5F8FF">
                        <a:alpha val="46820"/>
                      </a:srgbClr>
                    </a:gs>
                    <a:gs pos="100000">
                      <a:srgbClr val="F5F8FF">
                        <a:alpha val="4682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13" name="Google Shape;1396;p31"/>
                <p:cNvSpPr/>
                <p:nvPr/>
              </p:nvSpPr>
              <p:spPr>
                <a:xfrm rot="10800000">
                  <a:off x="141648" y="141834"/>
                  <a:ext cx="115868" cy="1158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70" y="0"/>
                      </a:moveTo>
                      <a:lnTo>
                        <a:pt x="0" y="18572"/>
                      </a:lnTo>
                      <a:lnTo>
                        <a:pt x="3030" y="21600"/>
                      </a:lnTo>
                      <a:lnTo>
                        <a:pt x="21600" y="3030"/>
                      </a:lnTo>
                      <a:lnTo>
                        <a:pt x="185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B9109">
                        <a:alpha val="46820"/>
                      </a:srgbClr>
                    </a:gs>
                    <a:gs pos="78000">
                      <a:srgbClr val="F5F8FF">
                        <a:alpha val="46820"/>
                      </a:srgbClr>
                    </a:gs>
                    <a:gs pos="100000">
                      <a:srgbClr val="F5F8FF">
                        <a:alpha val="4682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14" name="Google Shape;1397;p31"/>
                <p:cNvSpPr/>
                <p:nvPr/>
              </p:nvSpPr>
              <p:spPr>
                <a:xfrm rot="10800000">
                  <a:off x="106326" y="106511"/>
                  <a:ext cx="115868" cy="1156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70" y="0"/>
                      </a:moveTo>
                      <a:lnTo>
                        <a:pt x="0" y="18567"/>
                      </a:lnTo>
                      <a:lnTo>
                        <a:pt x="3030" y="21600"/>
                      </a:lnTo>
                      <a:lnTo>
                        <a:pt x="21600" y="3000"/>
                      </a:lnTo>
                      <a:lnTo>
                        <a:pt x="185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B9109">
                        <a:alpha val="46820"/>
                      </a:srgbClr>
                    </a:gs>
                    <a:gs pos="78000">
                      <a:srgbClr val="F5F8FF">
                        <a:alpha val="46820"/>
                      </a:srgbClr>
                    </a:gs>
                    <a:gs pos="100000">
                      <a:srgbClr val="F5F8FF">
                        <a:alpha val="4682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15" name="Google Shape;1398;p31"/>
                <p:cNvSpPr/>
                <p:nvPr/>
              </p:nvSpPr>
              <p:spPr>
                <a:xfrm rot="10800000">
                  <a:off x="70830" y="70830"/>
                  <a:ext cx="115868" cy="1158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70" y="0"/>
                      </a:moveTo>
                      <a:lnTo>
                        <a:pt x="0" y="18570"/>
                      </a:lnTo>
                      <a:lnTo>
                        <a:pt x="3030" y="21600"/>
                      </a:lnTo>
                      <a:lnTo>
                        <a:pt x="21600" y="3030"/>
                      </a:lnTo>
                      <a:lnTo>
                        <a:pt x="185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B9109">
                        <a:alpha val="46820"/>
                      </a:srgbClr>
                    </a:gs>
                    <a:gs pos="78000">
                      <a:srgbClr val="F5F8FF">
                        <a:alpha val="46820"/>
                      </a:srgbClr>
                    </a:gs>
                    <a:gs pos="100000">
                      <a:srgbClr val="F5F8FF">
                        <a:alpha val="4682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16" name="Google Shape;1399;p31"/>
                <p:cNvSpPr/>
                <p:nvPr/>
              </p:nvSpPr>
              <p:spPr>
                <a:xfrm rot="10800000">
                  <a:off x="35322" y="35507"/>
                  <a:ext cx="115694" cy="1156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98" y="0"/>
                      </a:moveTo>
                      <a:lnTo>
                        <a:pt x="0" y="18600"/>
                      </a:lnTo>
                      <a:lnTo>
                        <a:pt x="3034" y="21600"/>
                      </a:lnTo>
                      <a:lnTo>
                        <a:pt x="21600" y="3033"/>
                      </a:lnTo>
                      <a:lnTo>
                        <a:pt x="1859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B9109">
                        <a:alpha val="46820"/>
                      </a:srgbClr>
                    </a:gs>
                    <a:gs pos="78000">
                      <a:srgbClr val="F5F8FF">
                        <a:alpha val="46820"/>
                      </a:srgbClr>
                    </a:gs>
                    <a:gs pos="100000">
                      <a:srgbClr val="F5F8FF">
                        <a:alpha val="4682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17" name="Google Shape;1400;p31"/>
                <p:cNvSpPr/>
                <p:nvPr/>
              </p:nvSpPr>
              <p:spPr>
                <a:xfrm rot="10800000">
                  <a:off x="0" y="0"/>
                  <a:ext cx="115868" cy="1158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70" y="0"/>
                      </a:moveTo>
                      <a:lnTo>
                        <a:pt x="0" y="18570"/>
                      </a:lnTo>
                      <a:lnTo>
                        <a:pt x="3030" y="21600"/>
                      </a:lnTo>
                      <a:lnTo>
                        <a:pt x="21600" y="3030"/>
                      </a:lnTo>
                      <a:lnTo>
                        <a:pt x="185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B9109">
                        <a:alpha val="46820"/>
                      </a:srgbClr>
                    </a:gs>
                    <a:gs pos="78000">
                      <a:srgbClr val="F5F8FF">
                        <a:alpha val="46820"/>
                      </a:srgbClr>
                    </a:gs>
                    <a:gs pos="100000">
                      <a:srgbClr val="F5F8FF">
                        <a:alpha val="4682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726" name="Google Shape;1401;p31"/>
              <p:cNvGrpSpPr/>
              <p:nvPr/>
            </p:nvGrpSpPr>
            <p:grpSpPr>
              <a:xfrm>
                <a:off x="276000" y="-1"/>
                <a:ext cx="328347" cy="328521"/>
                <a:chOff x="0" y="0"/>
                <a:chExt cx="328346" cy="328519"/>
              </a:xfrm>
            </p:grpSpPr>
            <p:sp>
              <p:nvSpPr>
                <p:cNvPr id="719" name="Google Shape;1402;p31"/>
                <p:cNvSpPr/>
                <p:nvPr/>
              </p:nvSpPr>
              <p:spPr>
                <a:xfrm rot="10800000">
                  <a:off x="212478" y="212652"/>
                  <a:ext cx="115868" cy="1158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70" y="0"/>
                      </a:moveTo>
                      <a:lnTo>
                        <a:pt x="0" y="18570"/>
                      </a:lnTo>
                      <a:lnTo>
                        <a:pt x="3030" y="21600"/>
                      </a:lnTo>
                      <a:lnTo>
                        <a:pt x="21600" y="3030"/>
                      </a:lnTo>
                      <a:lnTo>
                        <a:pt x="185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C0A9E">
                        <a:alpha val="46820"/>
                      </a:srgbClr>
                    </a:gs>
                    <a:gs pos="100000">
                      <a:schemeClr val="accent3">
                        <a:lumOff val="44000"/>
                        <a:alpha val="46820"/>
                      </a:schemeClr>
                    </a:gs>
                  </a:gsLst>
                  <a:lin ang="13500032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20" name="Google Shape;1403;p31"/>
                <p:cNvSpPr/>
                <p:nvPr/>
              </p:nvSpPr>
              <p:spPr>
                <a:xfrm rot="10800000">
                  <a:off x="177156" y="177330"/>
                  <a:ext cx="115868" cy="1158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70" y="0"/>
                      </a:moveTo>
                      <a:lnTo>
                        <a:pt x="0" y="18570"/>
                      </a:lnTo>
                      <a:lnTo>
                        <a:pt x="3030" y="21600"/>
                      </a:lnTo>
                      <a:lnTo>
                        <a:pt x="21600" y="3030"/>
                      </a:lnTo>
                      <a:lnTo>
                        <a:pt x="185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C0A9E">
                        <a:alpha val="46820"/>
                      </a:srgbClr>
                    </a:gs>
                    <a:gs pos="100000">
                      <a:schemeClr val="accent3">
                        <a:lumOff val="44000"/>
                        <a:alpha val="46820"/>
                      </a:schemeClr>
                    </a:gs>
                  </a:gsLst>
                  <a:lin ang="13500032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21" name="Google Shape;1404;p31"/>
                <p:cNvSpPr/>
                <p:nvPr/>
              </p:nvSpPr>
              <p:spPr>
                <a:xfrm rot="10800000">
                  <a:off x="141648" y="141834"/>
                  <a:ext cx="115868" cy="1158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70" y="0"/>
                      </a:moveTo>
                      <a:lnTo>
                        <a:pt x="0" y="18572"/>
                      </a:lnTo>
                      <a:lnTo>
                        <a:pt x="3030" y="21600"/>
                      </a:lnTo>
                      <a:lnTo>
                        <a:pt x="21600" y="3030"/>
                      </a:lnTo>
                      <a:lnTo>
                        <a:pt x="185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C0A9E">
                        <a:alpha val="46820"/>
                      </a:srgbClr>
                    </a:gs>
                    <a:gs pos="100000">
                      <a:schemeClr val="accent3">
                        <a:lumOff val="44000"/>
                        <a:alpha val="46820"/>
                      </a:schemeClr>
                    </a:gs>
                  </a:gsLst>
                  <a:lin ang="13500032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22" name="Google Shape;1405;p31"/>
                <p:cNvSpPr/>
                <p:nvPr/>
              </p:nvSpPr>
              <p:spPr>
                <a:xfrm rot="10800000">
                  <a:off x="106326" y="106511"/>
                  <a:ext cx="115868" cy="1156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70" y="0"/>
                      </a:moveTo>
                      <a:lnTo>
                        <a:pt x="0" y="18567"/>
                      </a:lnTo>
                      <a:lnTo>
                        <a:pt x="3030" y="21600"/>
                      </a:lnTo>
                      <a:lnTo>
                        <a:pt x="21600" y="3000"/>
                      </a:lnTo>
                      <a:lnTo>
                        <a:pt x="185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C0A9E">
                        <a:alpha val="46820"/>
                      </a:srgbClr>
                    </a:gs>
                    <a:gs pos="100000">
                      <a:schemeClr val="accent3">
                        <a:lumOff val="44000"/>
                        <a:alpha val="46820"/>
                      </a:schemeClr>
                    </a:gs>
                  </a:gsLst>
                  <a:lin ang="13500032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23" name="Google Shape;1406;p31"/>
                <p:cNvSpPr/>
                <p:nvPr/>
              </p:nvSpPr>
              <p:spPr>
                <a:xfrm rot="10800000">
                  <a:off x="70830" y="70830"/>
                  <a:ext cx="115868" cy="1158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70" y="0"/>
                      </a:moveTo>
                      <a:lnTo>
                        <a:pt x="0" y="18570"/>
                      </a:lnTo>
                      <a:lnTo>
                        <a:pt x="3030" y="21600"/>
                      </a:lnTo>
                      <a:lnTo>
                        <a:pt x="21600" y="3030"/>
                      </a:lnTo>
                      <a:lnTo>
                        <a:pt x="185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C0A9E">
                        <a:alpha val="46820"/>
                      </a:srgbClr>
                    </a:gs>
                    <a:gs pos="100000">
                      <a:schemeClr val="accent3">
                        <a:lumOff val="44000"/>
                        <a:alpha val="46820"/>
                      </a:schemeClr>
                    </a:gs>
                  </a:gsLst>
                  <a:lin ang="13500032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24" name="Google Shape;1407;p31"/>
                <p:cNvSpPr/>
                <p:nvPr/>
              </p:nvSpPr>
              <p:spPr>
                <a:xfrm rot="10800000">
                  <a:off x="35322" y="35507"/>
                  <a:ext cx="115694" cy="1156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98" y="0"/>
                      </a:moveTo>
                      <a:lnTo>
                        <a:pt x="0" y="18600"/>
                      </a:lnTo>
                      <a:lnTo>
                        <a:pt x="3034" y="21600"/>
                      </a:lnTo>
                      <a:lnTo>
                        <a:pt x="21600" y="3033"/>
                      </a:lnTo>
                      <a:lnTo>
                        <a:pt x="1859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C0A9E">
                        <a:alpha val="46820"/>
                      </a:srgbClr>
                    </a:gs>
                    <a:gs pos="100000">
                      <a:schemeClr val="accent3">
                        <a:lumOff val="44000"/>
                        <a:alpha val="46820"/>
                      </a:schemeClr>
                    </a:gs>
                  </a:gsLst>
                  <a:lin ang="13500032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25" name="Google Shape;1408;p31"/>
                <p:cNvSpPr/>
                <p:nvPr/>
              </p:nvSpPr>
              <p:spPr>
                <a:xfrm rot="10800000">
                  <a:off x="0" y="0"/>
                  <a:ext cx="115868" cy="1158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70" y="0"/>
                      </a:moveTo>
                      <a:lnTo>
                        <a:pt x="0" y="18570"/>
                      </a:lnTo>
                      <a:lnTo>
                        <a:pt x="3030" y="21600"/>
                      </a:lnTo>
                      <a:lnTo>
                        <a:pt x="21600" y="3030"/>
                      </a:lnTo>
                      <a:lnTo>
                        <a:pt x="185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C0A9E">
                        <a:alpha val="46820"/>
                      </a:srgbClr>
                    </a:gs>
                    <a:gs pos="100000">
                      <a:schemeClr val="accent3">
                        <a:lumOff val="44000"/>
                        <a:alpha val="46820"/>
                      </a:schemeClr>
                    </a:gs>
                  </a:gsLst>
                  <a:lin ang="13500032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734" name="Google Shape;1409;p31"/>
              <p:cNvGrpSpPr/>
              <p:nvPr/>
            </p:nvGrpSpPr>
            <p:grpSpPr>
              <a:xfrm>
                <a:off x="223675" y="328549"/>
                <a:ext cx="328347" cy="328521"/>
                <a:chOff x="0" y="0"/>
                <a:chExt cx="328346" cy="328519"/>
              </a:xfrm>
            </p:grpSpPr>
            <p:sp>
              <p:nvSpPr>
                <p:cNvPr id="727" name="Google Shape;1410;p31"/>
                <p:cNvSpPr/>
                <p:nvPr/>
              </p:nvSpPr>
              <p:spPr>
                <a:xfrm rot="10800000">
                  <a:off x="212478" y="212652"/>
                  <a:ext cx="115868" cy="1158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70" y="0"/>
                      </a:moveTo>
                      <a:lnTo>
                        <a:pt x="0" y="18570"/>
                      </a:lnTo>
                      <a:lnTo>
                        <a:pt x="3030" y="21600"/>
                      </a:lnTo>
                      <a:lnTo>
                        <a:pt x="21600" y="3030"/>
                      </a:lnTo>
                      <a:lnTo>
                        <a:pt x="185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C0A9E">
                        <a:alpha val="46820"/>
                      </a:srgbClr>
                    </a:gs>
                    <a:gs pos="100000">
                      <a:schemeClr val="accent3">
                        <a:lumOff val="44000"/>
                        <a:alpha val="46820"/>
                      </a:schemeClr>
                    </a:gs>
                  </a:gsLst>
                  <a:lin ang="13500032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28" name="Google Shape;1411;p31"/>
                <p:cNvSpPr/>
                <p:nvPr/>
              </p:nvSpPr>
              <p:spPr>
                <a:xfrm rot="10800000">
                  <a:off x="177156" y="177330"/>
                  <a:ext cx="115868" cy="1158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70" y="0"/>
                      </a:moveTo>
                      <a:lnTo>
                        <a:pt x="0" y="18570"/>
                      </a:lnTo>
                      <a:lnTo>
                        <a:pt x="3030" y="21600"/>
                      </a:lnTo>
                      <a:lnTo>
                        <a:pt x="21600" y="3030"/>
                      </a:lnTo>
                      <a:lnTo>
                        <a:pt x="185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C0A9E">
                        <a:alpha val="46820"/>
                      </a:srgbClr>
                    </a:gs>
                    <a:gs pos="100000">
                      <a:schemeClr val="accent3">
                        <a:lumOff val="44000"/>
                        <a:alpha val="46820"/>
                      </a:schemeClr>
                    </a:gs>
                  </a:gsLst>
                  <a:lin ang="13500032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29" name="Google Shape;1412;p31"/>
                <p:cNvSpPr/>
                <p:nvPr/>
              </p:nvSpPr>
              <p:spPr>
                <a:xfrm rot="10800000">
                  <a:off x="141648" y="141834"/>
                  <a:ext cx="115868" cy="1158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70" y="0"/>
                      </a:moveTo>
                      <a:lnTo>
                        <a:pt x="0" y="18572"/>
                      </a:lnTo>
                      <a:lnTo>
                        <a:pt x="3030" y="21600"/>
                      </a:lnTo>
                      <a:lnTo>
                        <a:pt x="21600" y="3030"/>
                      </a:lnTo>
                      <a:lnTo>
                        <a:pt x="185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C0A9E">
                        <a:alpha val="46820"/>
                      </a:srgbClr>
                    </a:gs>
                    <a:gs pos="100000">
                      <a:schemeClr val="accent3">
                        <a:lumOff val="44000"/>
                        <a:alpha val="46820"/>
                      </a:schemeClr>
                    </a:gs>
                  </a:gsLst>
                  <a:lin ang="13500032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30" name="Google Shape;1413;p31"/>
                <p:cNvSpPr/>
                <p:nvPr/>
              </p:nvSpPr>
              <p:spPr>
                <a:xfrm rot="10800000">
                  <a:off x="106326" y="106511"/>
                  <a:ext cx="115868" cy="1156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70" y="0"/>
                      </a:moveTo>
                      <a:lnTo>
                        <a:pt x="0" y="18567"/>
                      </a:lnTo>
                      <a:lnTo>
                        <a:pt x="3030" y="21600"/>
                      </a:lnTo>
                      <a:lnTo>
                        <a:pt x="21600" y="3000"/>
                      </a:lnTo>
                      <a:lnTo>
                        <a:pt x="185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C0A9E">
                        <a:alpha val="46820"/>
                      </a:srgbClr>
                    </a:gs>
                    <a:gs pos="100000">
                      <a:schemeClr val="accent3">
                        <a:lumOff val="44000"/>
                        <a:alpha val="46820"/>
                      </a:schemeClr>
                    </a:gs>
                  </a:gsLst>
                  <a:lin ang="13500032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31" name="Google Shape;1414;p31"/>
                <p:cNvSpPr/>
                <p:nvPr/>
              </p:nvSpPr>
              <p:spPr>
                <a:xfrm rot="10800000">
                  <a:off x="70830" y="70830"/>
                  <a:ext cx="115868" cy="1158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70" y="0"/>
                      </a:moveTo>
                      <a:lnTo>
                        <a:pt x="0" y="18570"/>
                      </a:lnTo>
                      <a:lnTo>
                        <a:pt x="3030" y="21600"/>
                      </a:lnTo>
                      <a:lnTo>
                        <a:pt x="21600" y="3030"/>
                      </a:lnTo>
                      <a:lnTo>
                        <a:pt x="185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C0A9E">
                        <a:alpha val="46820"/>
                      </a:srgbClr>
                    </a:gs>
                    <a:gs pos="100000">
                      <a:schemeClr val="accent3">
                        <a:lumOff val="44000"/>
                        <a:alpha val="46820"/>
                      </a:schemeClr>
                    </a:gs>
                  </a:gsLst>
                  <a:lin ang="13500032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32" name="Google Shape;1415;p31"/>
                <p:cNvSpPr/>
                <p:nvPr/>
              </p:nvSpPr>
              <p:spPr>
                <a:xfrm rot="10800000">
                  <a:off x="35322" y="35507"/>
                  <a:ext cx="115694" cy="1156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98" y="0"/>
                      </a:moveTo>
                      <a:lnTo>
                        <a:pt x="0" y="18600"/>
                      </a:lnTo>
                      <a:lnTo>
                        <a:pt x="3034" y="21600"/>
                      </a:lnTo>
                      <a:lnTo>
                        <a:pt x="21600" y="3033"/>
                      </a:lnTo>
                      <a:lnTo>
                        <a:pt x="1859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C0A9E">
                        <a:alpha val="46820"/>
                      </a:srgbClr>
                    </a:gs>
                    <a:gs pos="100000">
                      <a:schemeClr val="accent3">
                        <a:lumOff val="44000"/>
                        <a:alpha val="46820"/>
                      </a:schemeClr>
                    </a:gs>
                  </a:gsLst>
                  <a:lin ang="13500032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733" name="Google Shape;1416;p31"/>
                <p:cNvSpPr/>
                <p:nvPr/>
              </p:nvSpPr>
              <p:spPr>
                <a:xfrm rot="10800000">
                  <a:off x="0" y="0"/>
                  <a:ext cx="115868" cy="1158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70" y="0"/>
                      </a:moveTo>
                      <a:lnTo>
                        <a:pt x="0" y="18570"/>
                      </a:lnTo>
                      <a:lnTo>
                        <a:pt x="3030" y="21600"/>
                      </a:lnTo>
                      <a:lnTo>
                        <a:pt x="21600" y="3030"/>
                      </a:lnTo>
                      <a:lnTo>
                        <a:pt x="185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C0A9E">
                        <a:alpha val="46820"/>
                      </a:srgbClr>
                    </a:gs>
                    <a:gs pos="100000">
                      <a:schemeClr val="accent3">
                        <a:lumOff val="44000"/>
                        <a:alpha val="46820"/>
                      </a:schemeClr>
                    </a:gs>
                  </a:gsLst>
                  <a:lin ang="13500032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739" name="Google Shape;1417;p31"/>
            <p:cNvGrpSpPr/>
            <p:nvPr/>
          </p:nvGrpSpPr>
          <p:grpSpPr>
            <a:xfrm>
              <a:off x="263623" y="1635222"/>
              <a:ext cx="4558968" cy="134101"/>
              <a:chOff x="0" y="0"/>
              <a:chExt cx="4558967" cy="134100"/>
            </a:xfrm>
          </p:grpSpPr>
          <p:sp>
            <p:nvSpPr>
              <p:cNvPr id="736" name="Google Shape;1418;p31"/>
              <p:cNvSpPr/>
              <p:nvPr/>
            </p:nvSpPr>
            <p:spPr>
              <a:xfrm>
                <a:off x="4424867" y="-1"/>
                <a:ext cx="134101" cy="134102"/>
              </a:xfrm>
              <a:prstGeom prst="ellipse">
                <a:avLst/>
              </a:prstGeom>
              <a:noFill/>
              <a:ln w="9525" cap="flat">
                <a:solidFill>
                  <a:srgbClr val="F5F8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37" name="Google Shape;1419;p31"/>
              <p:cNvSpPr/>
              <p:nvPr/>
            </p:nvSpPr>
            <p:spPr>
              <a:xfrm>
                <a:off x="-1" y="67049"/>
                <a:ext cx="4462802" cy="1"/>
              </a:xfrm>
              <a:prstGeom prst="line">
                <a:avLst/>
              </a:prstGeom>
              <a:noFill/>
              <a:ln w="9525" cap="flat">
                <a:solidFill>
                  <a:srgbClr val="F5F8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738" name="Google Shape;1420;p31"/>
              <p:cNvSpPr/>
              <p:nvPr/>
            </p:nvSpPr>
            <p:spPr>
              <a:xfrm>
                <a:off x="4454979" y="30142"/>
                <a:ext cx="73801" cy="73801"/>
              </a:xfrm>
              <a:prstGeom prst="ellipse">
                <a:avLst/>
              </a:prstGeom>
              <a:solidFill>
                <a:srgbClr val="F5F8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7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Text"/>
          <p:cNvSpPr txBox="1">
            <a:spLocks noGrp="1"/>
          </p:cNvSpPr>
          <p:nvPr>
            <p:ph type="title"/>
          </p:nvPr>
        </p:nvSpPr>
        <p:spPr>
          <a:xfrm>
            <a:off x="719999" y="2079325"/>
            <a:ext cx="5598002" cy="841800"/>
          </a:xfrm>
          <a:prstGeom prst="rect">
            <a:avLst/>
          </a:prstGeom>
        </p:spPr>
        <p:txBody>
          <a:bodyPr anchor="ctr"/>
          <a:lstStyle>
            <a:lvl1pPr>
              <a:defRPr sz="5000"/>
            </a:lvl1pPr>
          </a:lstStyle>
          <a:p>
            <a:r>
              <a:t>Title Text</a:t>
            </a:r>
          </a:p>
        </p:txBody>
      </p:sp>
      <p:sp>
        <p:nvSpPr>
          <p:cNvPr id="1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19999" y="3252375"/>
            <a:ext cx="5598002" cy="457801"/>
          </a:xfrm>
          <a:prstGeom prst="rect">
            <a:avLst/>
          </a:prstGeom>
        </p:spPr>
        <p:txBody>
          <a:bodyPr>
            <a:normAutofit/>
          </a:bodyPr>
          <a:lstStyle>
            <a:lvl1pPr marL="317500" indent="-177800">
              <a:lnSpc>
                <a:spcPct val="100000"/>
              </a:lnSpc>
              <a:buClrTx/>
              <a:buSzTx/>
              <a:buFontTx/>
              <a:buNone/>
            </a:lvl1pPr>
            <a:lvl2pPr marL="317500" indent="279400">
              <a:lnSpc>
                <a:spcPct val="100000"/>
              </a:lnSpc>
              <a:buClrTx/>
              <a:buSzTx/>
              <a:buFontTx/>
              <a:buNone/>
            </a:lvl2pPr>
            <a:lvl3pPr marL="317500" indent="736600">
              <a:lnSpc>
                <a:spcPct val="100000"/>
              </a:lnSpc>
              <a:buClrTx/>
              <a:buSzTx/>
              <a:buFontTx/>
              <a:buNone/>
            </a:lvl3pPr>
            <a:lvl4pPr marL="317500" indent="1193800">
              <a:lnSpc>
                <a:spcPct val="100000"/>
              </a:lnSpc>
              <a:buClrTx/>
              <a:buSzTx/>
              <a:buFontTx/>
              <a:buNone/>
            </a:lvl4pPr>
            <a:lvl5pPr marL="317500" indent="1651000">
              <a:lnSpc>
                <a:spcPct val="100000"/>
              </a:lnSpc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231" name="Google Shape;99;p3"/>
          <p:cNvGrpSpPr/>
          <p:nvPr/>
        </p:nvGrpSpPr>
        <p:grpSpPr>
          <a:xfrm>
            <a:off x="-525346" y="-1717957"/>
            <a:ext cx="4153760" cy="4161846"/>
            <a:chOff x="0" y="0"/>
            <a:chExt cx="4153758" cy="4161844"/>
          </a:xfrm>
        </p:grpSpPr>
        <p:grpSp>
          <p:nvGrpSpPr>
            <p:cNvPr id="193" name="Google Shape;100;p3"/>
            <p:cNvGrpSpPr/>
            <p:nvPr/>
          </p:nvGrpSpPr>
          <p:grpSpPr>
            <a:xfrm>
              <a:off x="0" y="1346287"/>
              <a:ext cx="1713826" cy="1260826"/>
              <a:chOff x="0" y="0"/>
              <a:chExt cx="1713825" cy="1260825"/>
            </a:xfrm>
          </p:grpSpPr>
          <p:sp>
            <p:nvSpPr>
              <p:cNvPr id="191" name="Google Shape;101;p3"/>
              <p:cNvSpPr/>
              <p:nvPr/>
            </p:nvSpPr>
            <p:spPr>
              <a:xfrm rot="2700000">
                <a:off x="184567" y="184719"/>
                <a:ext cx="891691" cy="8913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90" h="21600" extrusionOk="0">
                    <a:moveTo>
                      <a:pt x="10344" y="0"/>
                    </a:moveTo>
                    <a:cubicBezTo>
                      <a:pt x="9150" y="0"/>
                      <a:pt x="7955" y="475"/>
                      <a:pt x="7045" y="1425"/>
                    </a:cubicBezTo>
                    <a:lnTo>
                      <a:pt x="1364" y="7357"/>
                    </a:lnTo>
                    <a:cubicBezTo>
                      <a:pt x="-455" y="9257"/>
                      <a:pt x="-455" y="12340"/>
                      <a:pt x="1364" y="14240"/>
                    </a:cubicBezTo>
                    <a:lnTo>
                      <a:pt x="7045" y="20182"/>
                    </a:lnTo>
                    <a:cubicBezTo>
                      <a:pt x="7955" y="21127"/>
                      <a:pt x="9147" y="21600"/>
                      <a:pt x="10340" y="21600"/>
                    </a:cubicBezTo>
                    <a:cubicBezTo>
                      <a:pt x="11533" y="21600"/>
                      <a:pt x="12726" y="21127"/>
                      <a:pt x="13636" y="20182"/>
                    </a:cubicBezTo>
                    <a:lnTo>
                      <a:pt x="19326" y="14240"/>
                    </a:lnTo>
                    <a:cubicBezTo>
                      <a:pt x="21145" y="12340"/>
                      <a:pt x="21145" y="9257"/>
                      <a:pt x="19326" y="7357"/>
                    </a:cubicBezTo>
                    <a:lnTo>
                      <a:pt x="13636" y="1425"/>
                    </a:lnTo>
                    <a:cubicBezTo>
                      <a:pt x="12731" y="475"/>
                      <a:pt x="11538" y="0"/>
                      <a:pt x="1034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5F8FF"/>
                  </a:gs>
                  <a:gs pos="18000">
                    <a:srgbClr val="F5F8FF"/>
                  </a:gs>
                  <a:gs pos="56000">
                    <a:schemeClr val="accent3">
                      <a:lumOff val="44000"/>
                      <a:alpha val="0"/>
                    </a:schemeClr>
                  </a:gs>
                  <a:gs pos="74000">
                    <a:srgbClr val="F5F8FF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2" name="Google Shape;102;p3"/>
              <p:cNvSpPr/>
              <p:nvPr/>
            </p:nvSpPr>
            <p:spPr>
              <a:xfrm rot="2700000">
                <a:off x="637567" y="184719"/>
                <a:ext cx="891691" cy="8913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90" h="21600" extrusionOk="0">
                    <a:moveTo>
                      <a:pt x="10344" y="0"/>
                    </a:moveTo>
                    <a:cubicBezTo>
                      <a:pt x="9150" y="0"/>
                      <a:pt x="7955" y="475"/>
                      <a:pt x="7045" y="1425"/>
                    </a:cubicBezTo>
                    <a:lnTo>
                      <a:pt x="1364" y="7357"/>
                    </a:lnTo>
                    <a:cubicBezTo>
                      <a:pt x="-455" y="9257"/>
                      <a:pt x="-455" y="12340"/>
                      <a:pt x="1364" y="14240"/>
                    </a:cubicBezTo>
                    <a:lnTo>
                      <a:pt x="7045" y="20182"/>
                    </a:lnTo>
                    <a:cubicBezTo>
                      <a:pt x="7955" y="21127"/>
                      <a:pt x="9147" y="21600"/>
                      <a:pt x="10340" y="21600"/>
                    </a:cubicBezTo>
                    <a:cubicBezTo>
                      <a:pt x="11533" y="21600"/>
                      <a:pt x="12726" y="21127"/>
                      <a:pt x="13636" y="20182"/>
                    </a:cubicBezTo>
                    <a:lnTo>
                      <a:pt x="19326" y="14240"/>
                    </a:lnTo>
                    <a:cubicBezTo>
                      <a:pt x="21145" y="12340"/>
                      <a:pt x="21145" y="9257"/>
                      <a:pt x="19326" y="7357"/>
                    </a:cubicBezTo>
                    <a:lnTo>
                      <a:pt x="13636" y="1425"/>
                    </a:lnTo>
                    <a:cubicBezTo>
                      <a:pt x="12731" y="475"/>
                      <a:pt x="11538" y="0"/>
                      <a:pt x="1034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5F8FF"/>
                  </a:gs>
                  <a:gs pos="18000">
                    <a:srgbClr val="F5F8FF"/>
                  </a:gs>
                  <a:gs pos="56000">
                    <a:schemeClr val="accent3">
                      <a:lumOff val="44000"/>
                      <a:alpha val="0"/>
                    </a:schemeClr>
                  </a:gs>
                  <a:gs pos="74000">
                    <a:srgbClr val="F5F8FF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196" name="Google Shape;103;p3"/>
            <p:cNvGrpSpPr/>
            <p:nvPr/>
          </p:nvGrpSpPr>
          <p:grpSpPr>
            <a:xfrm>
              <a:off x="726345" y="1533047"/>
              <a:ext cx="208371" cy="1824570"/>
              <a:chOff x="0" y="0"/>
              <a:chExt cx="208370" cy="1824568"/>
            </a:xfrm>
          </p:grpSpPr>
          <p:sp>
            <p:nvSpPr>
              <p:cNvPr id="194" name="Google Shape;104;p3"/>
              <p:cNvSpPr/>
              <p:nvPr/>
            </p:nvSpPr>
            <p:spPr>
              <a:xfrm>
                <a:off x="0" y="0"/>
                <a:ext cx="12700" cy="1824569"/>
              </a:xfrm>
              <a:prstGeom prst="rect">
                <a:avLst/>
              </a:prstGeom>
              <a:gradFill flip="none" rotWithShape="1">
                <a:gsLst>
                  <a:gs pos="0">
                    <a:srgbClr val="9900FF">
                      <a:alpha val="46820"/>
                    </a:srgbClr>
                  </a:gs>
                  <a:gs pos="100000">
                    <a:schemeClr val="accent3">
                      <a:lumOff val="44000"/>
                      <a:alpha val="46820"/>
                    </a:scheme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5" name="Google Shape;105;p3"/>
              <p:cNvSpPr/>
              <p:nvPr/>
            </p:nvSpPr>
            <p:spPr>
              <a:xfrm>
                <a:off x="195670" y="0"/>
                <a:ext cx="12701" cy="1824569"/>
              </a:xfrm>
              <a:prstGeom prst="rect">
                <a:avLst/>
              </a:pr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06" name="Google Shape;106;p3"/>
            <p:cNvGrpSpPr/>
            <p:nvPr/>
          </p:nvGrpSpPr>
          <p:grpSpPr>
            <a:xfrm>
              <a:off x="927267" y="1550360"/>
              <a:ext cx="694788" cy="471248"/>
              <a:chOff x="0" y="0"/>
              <a:chExt cx="694786" cy="471246"/>
            </a:xfrm>
          </p:grpSpPr>
          <p:grpSp>
            <p:nvGrpSpPr>
              <p:cNvPr id="204" name="Google Shape;107;p3"/>
              <p:cNvGrpSpPr/>
              <p:nvPr/>
            </p:nvGrpSpPr>
            <p:grpSpPr>
              <a:xfrm>
                <a:off x="0" y="2948"/>
                <a:ext cx="468299" cy="468299"/>
                <a:chOff x="0" y="0"/>
                <a:chExt cx="468298" cy="468298"/>
              </a:xfrm>
            </p:grpSpPr>
            <p:sp>
              <p:nvSpPr>
                <p:cNvPr id="197" name="Google Shape;108;p3"/>
                <p:cNvSpPr/>
                <p:nvPr/>
              </p:nvSpPr>
              <p:spPr>
                <a:xfrm rot="2700000">
                  <a:off x="68552" y="68608"/>
                  <a:ext cx="331194" cy="3310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90" h="21600" extrusionOk="0">
                      <a:moveTo>
                        <a:pt x="10344" y="0"/>
                      </a:moveTo>
                      <a:cubicBezTo>
                        <a:pt x="9150" y="0"/>
                        <a:pt x="7955" y="475"/>
                        <a:pt x="7045" y="1425"/>
                      </a:cubicBezTo>
                      <a:lnTo>
                        <a:pt x="1364" y="7357"/>
                      </a:lnTo>
                      <a:cubicBezTo>
                        <a:pt x="-455" y="9257"/>
                        <a:pt x="-455" y="12340"/>
                        <a:pt x="1364" y="14240"/>
                      </a:cubicBezTo>
                      <a:lnTo>
                        <a:pt x="7045" y="20182"/>
                      </a:lnTo>
                      <a:cubicBezTo>
                        <a:pt x="7955" y="21127"/>
                        <a:pt x="9147" y="21600"/>
                        <a:pt x="10340" y="21600"/>
                      </a:cubicBezTo>
                      <a:cubicBezTo>
                        <a:pt x="11533" y="21600"/>
                        <a:pt x="12726" y="21127"/>
                        <a:pt x="13636" y="20182"/>
                      </a:cubicBezTo>
                      <a:lnTo>
                        <a:pt x="19326" y="14240"/>
                      </a:lnTo>
                      <a:cubicBezTo>
                        <a:pt x="21145" y="12340"/>
                        <a:pt x="21145" y="9257"/>
                        <a:pt x="19326" y="7357"/>
                      </a:cubicBezTo>
                      <a:lnTo>
                        <a:pt x="13636" y="1425"/>
                      </a:lnTo>
                      <a:cubicBezTo>
                        <a:pt x="12731" y="475"/>
                        <a:pt x="11538" y="0"/>
                        <a:pt x="1034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F8FF"/>
                    </a:gs>
                    <a:gs pos="18000">
                      <a:srgbClr val="F5F8FF"/>
                    </a:gs>
                    <a:gs pos="56000">
                      <a:schemeClr val="accent3">
                        <a:lumOff val="44000"/>
                        <a:alpha val="0"/>
                      </a:schemeClr>
                    </a:gs>
                    <a:gs pos="74000">
                      <a:srgbClr val="F5F8FF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grpSp>
              <p:nvGrpSpPr>
                <p:cNvPr id="203" name="Google Shape;109;p3"/>
                <p:cNvGrpSpPr/>
                <p:nvPr/>
              </p:nvGrpSpPr>
              <p:grpSpPr>
                <a:xfrm>
                  <a:off x="39473" y="95721"/>
                  <a:ext cx="387971" cy="223811"/>
                  <a:chOff x="0" y="0"/>
                  <a:chExt cx="387970" cy="223809"/>
                </a:xfrm>
              </p:grpSpPr>
              <p:sp>
                <p:nvSpPr>
                  <p:cNvPr id="198" name="Google Shape;110;p3"/>
                  <p:cNvSpPr/>
                  <p:nvPr/>
                </p:nvSpPr>
                <p:spPr>
                  <a:xfrm rot="2700000">
                    <a:off x="32766" y="32766"/>
                    <a:ext cx="158211" cy="15821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99" name="Google Shape;111;p3"/>
                  <p:cNvSpPr/>
                  <p:nvPr/>
                </p:nvSpPr>
                <p:spPr>
                  <a:xfrm rot="2700000">
                    <a:off x="114976" y="32771"/>
                    <a:ext cx="158212" cy="15820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1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309"/>
                        </a:lnTo>
                        <a:lnTo>
                          <a:pt x="2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0" name="Google Shape;112;p3"/>
                  <p:cNvSpPr/>
                  <p:nvPr/>
                </p:nvSpPr>
                <p:spPr>
                  <a:xfrm rot="2700000">
                    <a:off x="155949" y="32766"/>
                    <a:ext cx="158211" cy="15821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309" y="21600"/>
                        </a:lnTo>
                        <a:lnTo>
                          <a:pt x="21600" y="21308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1" name="Google Shape;113;p3"/>
                  <p:cNvSpPr/>
                  <p:nvPr/>
                </p:nvSpPr>
                <p:spPr>
                  <a:xfrm rot="2700000">
                    <a:off x="73806" y="32828"/>
                    <a:ext cx="158212" cy="15821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2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292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2" name="Google Shape;114;p3"/>
                  <p:cNvSpPr/>
                  <p:nvPr/>
                </p:nvSpPr>
                <p:spPr>
                  <a:xfrm rot="2700000">
                    <a:off x="196993" y="32832"/>
                    <a:ext cx="158211" cy="15821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sp>
            <p:nvSpPr>
              <p:cNvPr id="205" name="Google Shape;115;p3"/>
              <p:cNvSpPr/>
              <p:nvPr/>
            </p:nvSpPr>
            <p:spPr>
              <a:xfrm rot="18900000">
                <a:off x="326258" y="77062"/>
                <a:ext cx="324863" cy="258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63" y="0"/>
                    </a:moveTo>
                    <a:lnTo>
                      <a:pt x="18118" y="2061"/>
                    </a:lnTo>
                    <a:lnTo>
                      <a:pt x="19955" y="4374"/>
                    </a:lnTo>
                    <a:lnTo>
                      <a:pt x="21600" y="2303"/>
                    </a:lnTo>
                    <a:lnTo>
                      <a:pt x="19763" y="0"/>
                    </a:lnTo>
                    <a:close/>
                    <a:moveTo>
                      <a:pt x="10741" y="2498"/>
                    </a:moveTo>
                    <a:lnTo>
                      <a:pt x="9103" y="4560"/>
                    </a:lnTo>
                    <a:lnTo>
                      <a:pt x="10940" y="6871"/>
                    </a:lnTo>
                    <a:lnTo>
                      <a:pt x="12578" y="4801"/>
                    </a:lnTo>
                    <a:lnTo>
                      <a:pt x="10741" y="2498"/>
                    </a:lnTo>
                    <a:close/>
                    <a:moveTo>
                      <a:pt x="7739" y="6277"/>
                    </a:moveTo>
                    <a:lnTo>
                      <a:pt x="6093" y="8348"/>
                    </a:lnTo>
                    <a:lnTo>
                      <a:pt x="7930" y="10651"/>
                    </a:lnTo>
                    <a:lnTo>
                      <a:pt x="9575" y="8590"/>
                    </a:lnTo>
                    <a:lnTo>
                      <a:pt x="7739" y="6277"/>
                    </a:lnTo>
                    <a:close/>
                    <a:moveTo>
                      <a:pt x="4566" y="10271"/>
                    </a:moveTo>
                    <a:lnTo>
                      <a:pt x="2922" y="12341"/>
                    </a:lnTo>
                    <a:lnTo>
                      <a:pt x="7355" y="17922"/>
                    </a:lnTo>
                    <a:lnTo>
                      <a:pt x="9000" y="15851"/>
                    </a:lnTo>
                    <a:lnTo>
                      <a:pt x="4566" y="10271"/>
                    </a:lnTo>
                    <a:close/>
                    <a:moveTo>
                      <a:pt x="1638" y="13948"/>
                    </a:moveTo>
                    <a:lnTo>
                      <a:pt x="0" y="16019"/>
                    </a:lnTo>
                    <a:lnTo>
                      <a:pt x="4434" y="21600"/>
                    </a:lnTo>
                    <a:lnTo>
                      <a:pt x="6079" y="19538"/>
                    </a:lnTo>
                    <a:lnTo>
                      <a:pt x="1638" y="139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46666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16" name="Google Shape;116;p3"/>
            <p:cNvGrpSpPr/>
            <p:nvPr/>
          </p:nvGrpSpPr>
          <p:grpSpPr>
            <a:xfrm>
              <a:off x="1440558" y="1586702"/>
              <a:ext cx="588246" cy="398999"/>
              <a:chOff x="0" y="0"/>
              <a:chExt cx="588244" cy="398997"/>
            </a:xfrm>
          </p:grpSpPr>
          <p:grpSp>
            <p:nvGrpSpPr>
              <p:cNvPr id="214" name="Google Shape;117;p3"/>
              <p:cNvGrpSpPr/>
              <p:nvPr/>
            </p:nvGrpSpPr>
            <p:grpSpPr>
              <a:xfrm>
                <a:off x="0" y="2496"/>
                <a:ext cx="396502" cy="396502"/>
                <a:chOff x="0" y="0"/>
                <a:chExt cx="396501" cy="396501"/>
              </a:xfrm>
            </p:grpSpPr>
            <p:sp>
              <p:nvSpPr>
                <p:cNvPr id="207" name="Google Shape;118;p3"/>
                <p:cNvSpPr/>
                <p:nvPr/>
              </p:nvSpPr>
              <p:spPr>
                <a:xfrm rot="2700000">
                  <a:off x="58030" y="58102"/>
                  <a:ext cx="280442" cy="2802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90" h="21600" extrusionOk="0">
                      <a:moveTo>
                        <a:pt x="10344" y="0"/>
                      </a:moveTo>
                      <a:cubicBezTo>
                        <a:pt x="9150" y="0"/>
                        <a:pt x="7955" y="475"/>
                        <a:pt x="7045" y="1425"/>
                      </a:cubicBezTo>
                      <a:lnTo>
                        <a:pt x="1364" y="7357"/>
                      </a:lnTo>
                      <a:cubicBezTo>
                        <a:pt x="-455" y="9257"/>
                        <a:pt x="-455" y="12340"/>
                        <a:pt x="1364" y="14240"/>
                      </a:cubicBezTo>
                      <a:lnTo>
                        <a:pt x="7045" y="20182"/>
                      </a:lnTo>
                      <a:cubicBezTo>
                        <a:pt x="7955" y="21127"/>
                        <a:pt x="9147" y="21600"/>
                        <a:pt x="10340" y="21600"/>
                      </a:cubicBezTo>
                      <a:cubicBezTo>
                        <a:pt x="11533" y="21600"/>
                        <a:pt x="12726" y="21127"/>
                        <a:pt x="13636" y="20182"/>
                      </a:cubicBezTo>
                      <a:lnTo>
                        <a:pt x="19326" y="14240"/>
                      </a:lnTo>
                      <a:cubicBezTo>
                        <a:pt x="21145" y="12340"/>
                        <a:pt x="21145" y="9257"/>
                        <a:pt x="19326" y="7357"/>
                      </a:cubicBezTo>
                      <a:lnTo>
                        <a:pt x="13636" y="1425"/>
                      </a:lnTo>
                      <a:cubicBezTo>
                        <a:pt x="12731" y="475"/>
                        <a:pt x="11538" y="0"/>
                        <a:pt x="1034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F8FF"/>
                    </a:gs>
                    <a:gs pos="18000">
                      <a:srgbClr val="F5F8FF"/>
                    </a:gs>
                    <a:gs pos="56000">
                      <a:schemeClr val="accent3">
                        <a:lumOff val="44000"/>
                        <a:alpha val="0"/>
                      </a:schemeClr>
                    </a:gs>
                    <a:gs pos="74000">
                      <a:srgbClr val="F5F8FF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grpSp>
              <p:nvGrpSpPr>
                <p:cNvPr id="213" name="Google Shape;119;p3"/>
                <p:cNvGrpSpPr/>
                <p:nvPr/>
              </p:nvGrpSpPr>
              <p:grpSpPr>
                <a:xfrm>
                  <a:off x="33419" y="81040"/>
                  <a:ext cx="328490" cy="189509"/>
                  <a:chOff x="0" y="0"/>
                  <a:chExt cx="328488" cy="189508"/>
                </a:xfrm>
              </p:grpSpPr>
              <p:sp>
                <p:nvSpPr>
                  <p:cNvPr id="208" name="Google Shape;120;p3"/>
                  <p:cNvSpPr/>
                  <p:nvPr/>
                </p:nvSpPr>
                <p:spPr>
                  <a:xfrm rot="2700000">
                    <a:off x="27736" y="27748"/>
                    <a:ext cx="133968" cy="13394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09" name="Google Shape;121;p3"/>
                  <p:cNvSpPr/>
                  <p:nvPr/>
                </p:nvSpPr>
                <p:spPr>
                  <a:xfrm rot="2700000">
                    <a:off x="97343" y="27759"/>
                    <a:ext cx="133967" cy="13393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1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309"/>
                        </a:lnTo>
                        <a:lnTo>
                          <a:pt x="2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0" name="Google Shape;122;p3"/>
                  <p:cNvSpPr/>
                  <p:nvPr/>
                </p:nvSpPr>
                <p:spPr>
                  <a:xfrm rot="2700000">
                    <a:off x="132033" y="27757"/>
                    <a:ext cx="133967" cy="13394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309" y="21600"/>
                        </a:lnTo>
                        <a:lnTo>
                          <a:pt x="21600" y="21308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1" name="Google Shape;123;p3"/>
                  <p:cNvSpPr/>
                  <p:nvPr/>
                </p:nvSpPr>
                <p:spPr>
                  <a:xfrm rot="2700000">
                    <a:off x="62485" y="27804"/>
                    <a:ext cx="133967" cy="13394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2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292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2" name="Google Shape;124;p3"/>
                  <p:cNvSpPr/>
                  <p:nvPr/>
                </p:nvSpPr>
                <p:spPr>
                  <a:xfrm rot="2700000">
                    <a:off x="166785" y="27816"/>
                    <a:ext cx="133967" cy="13394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sp>
            <p:nvSpPr>
              <p:cNvPr id="215" name="Google Shape;125;p3"/>
              <p:cNvSpPr/>
              <p:nvPr/>
            </p:nvSpPr>
            <p:spPr>
              <a:xfrm rot="18900000">
                <a:off x="276231" y="65236"/>
                <a:ext cx="275032" cy="2185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63" y="0"/>
                    </a:moveTo>
                    <a:lnTo>
                      <a:pt x="18118" y="2061"/>
                    </a:lnTo>
                    <a:lnTo>
                      <a:pt x="19955" y="4374"/>
                    </a:lnTo>
                    <a:lnTo>
                      <a:pt x="21600" y="2303"/>
                    </a:lnTo>
                    <a:lnTo>
                      <a:pt x="19763" y="0"/>
                    </a:lnTo>
                    <a:close/>
                    <a:moveTo>
                      <a:pt x="10741" y="2498"/>
                    </a:moveTo>
                    <a:lnTo>
                      <a:pt x="9103" y="4560"/>
                    </a:lnTo>
                    <a:lnTo>
                      <a:pt x="10940" y="6871"/>
                    </a:lnTo>
                    <a:lnTo>
                      <a:pt x="12578" y="4801"/>
                    </a:lnTo>
                    <a:lnTo>
                      <a:pt x="10741" y="2498"/>
                    </a:lnTo>
                    <a:close/>
                    <a:moveTo>
                      <a:pt x="7739" y="6277"/>
                    </a:moveTo>
                    <a:lnTo>
                      <a:pt x="6093" y="8348"/>
                    </a:lnTo>
                    <a:lnTo>
                      <a:pt x="7930" y="10651"/>
                    </a:lnTo>
                    <a:lnTo>
                      <a:pt x="9575" y="8590"/>
                    </a:lnTo>
                    <a:lnTo>
                      <a:pt x="7739" y="6277"/>
                    </a:lnTo>
                    <a:close/>
                    <a:moveTo>
                      <a:pt x="4566" y="10271"/>
                    </a:moveTo>
                    <a:lnTo>
                      <a:pt x="2922" y="12341"/>
                    </a:lnTo>
                    <a:lnTo>
                      <a:pt x="7355" y="17922"/>
                    </a:lnTo>
                    <a:lnTo>
                      <a:pt x="9000" y="15851"/>
                    </a:lnTo>
                    <a:lnTo>
                      <a:pt x="4566" y="10271"/>
                    </a:lnTo>
                    <a:close/>
                    <a:moveTo>
                      <a:pt x="1638" y="13948"/>
                    </a:moveTo>
                    <a:lnTo>
                      <a:pt x="0" y="16019"/>
                    </a:lnTo>
                    <a:lnTo>
                      <a:pt x="4434" y="21600"/>
                    </a:lnTo>
                    <a:lnTo>
                      <a:pt x="6079" y="19538"/>
                    </a:lnTo>
                    <a:lnTo>
                      <a:pt x="1638" y="139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46666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26" name="Google Shape;126;p3"/>
            <p:cNvGrpSpPr/>
            <p:nvPr/>
          </p:nvGrpSpPr>
          <p:grpSpPr>
            <a:xfrm>
              <a:off x="485692" y="2208235"/>
              <a:ext cx="694788" cy="471248"/>
              <a:chOff x="0" y="0"/>
              <a:chExt cx="694786" cy="471246"/>
            </a:xfrm>
          </p:grpSpPr>
          <p:grpSp>
            <p:nvGrpSpPr>
              <p:cNvPr id="224" name="Google Shape;127;p3"/>
              <p:cNvGrpSpPr/>
              <p:nvPr/>
            </p:nvGrpSpPr>
            <p:grpSpPr>
              <a:xfrm>
                <a:off x="0" y="2948"/>
                <a:ext cx="468299" cy="468299"/>
                <a:chOff x="0" y="0"/>
                <a:chExt cx="468298" cy="468298"/>
              </a:xfrm>
            </p:grpSpPr>
            <p:sp>
              <p:nvSpPr>
                <p:cNvPr id="217" name="Google Shape;128;p3"/>
                <p:cNvSpPr/>
                <p:nvPr/>
              </p:nvSpPr>
              <p:spPr>
                <a:xfrm rot="2700000">
                  <a:off x="68552" y="68608"/>
                  <a:ext cx="331194" cy="33108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90" h="21600" extrusionOk="0">
                      <a:moveTo>
                        <a:pt x="10344" y="0"/>
                      </a:moveTo>
                      <a:cubicBezTo>
                        <a:pt x="9150" y="0"/>
                        <a:pt x="7955" y="475"/>
                        <a:pt x="7045" y="1425"/>
                      </a:cubicBezTo>
                      <a:lnTo>
                        <a:pt x="1364" y="7357"/>
                      </a:lnTo>
                      <a:cubicBezTo>
                        <a:pt x="-455" y="9257"/>
                        <a:pt x="-455" y="12340"/>
                        <a:pt x="1364" y="14240"/>
                      </a:cubicBezTo>
                      <a:lnTo>
                        <a:pt x="7045" y="20182"/>
                      </a:lnTo>
                      <a:cubicBezTo>
                        <a:pt x="7955" y="21127"/>
                        <a:pt x="9147" y="21600"/>
                        <a:pt x="10340" y="21600"/>
                      </a:cubicBezTo>
                      <a:cubicBezTo>
                        <a:pt x="11533" y="21600"/>
                        <a:pt x="12726" y="21127"/>
                        <a:pt x="13636" y="20182"/>
                      </a:cubicBezTo>
                      <a:lnTo>
                        <a:pt x="19326" y="14240"/>
                      </a:lnTo>
                      <a:cubicBezTo>
                        <a:pt x="21145" y="12340"/>
                        <a:pt x="21145" y="9257"/>
                        <a:pt x="19326" y="7357"/>
                      </a:cubicBezTo>
                      <a:lnTo>
                        <a:pt x="13636" y="1425"/>
                      </a:lnTo>
                      <a:cubicBezTo>
                        <a:pt x="12731" y="475"/>
                        <a:pt x="11538" y="0"/>
                        <a:pt x="1034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F8FF"/>
                    </a:gs>
                    <a:gs pos="18000">
                      <a:srgbClr val="F5F8FF"/>
                    </a:gs>
                    <a:gs pos="56000">
                      <a:schemeClr val="accent3">
                        <a:lumOff val="44000"/>
                        <a:alpha val="0"/>
                      </a:schemeClr>
                    </a:gs>
                    <a:gs pos="74000">
                      <a:srgbClr val="F5F8FF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grpSp>
              <p:nvGrpSpPr>
                <p:cNvPr id="223" name="Google Shape;129;p3"/>
                <p:cNvGrpSpPr/>
                <p:nvPr/>
              </p:nvGrpSpPr>
              <p:grpSpPr>
                <a:xfrm>
                  <a:off x="39473" y="95721"/>
                  <a:ext cx="387971" cy="223811"/>
                  <a:chOff x="0" y="0"/>
                  <a:chExt cx="387970" cy="223809"/>
                </a:xfrm>
              </p:grpSpPr>
              <p:sp>
                <p:nvSpPr>
                  <p:cNvPr id="218" name="Google Shape;130;p3"/>
                  <p:cNvSpPr/>
                  <p:nvPr/>
                </p:nvSpPr>
                <p:spPr>
                  <a:xfrm rot="2700000">
                    <a:off x="32766" y="32766"/>
                    <a:ext cx="158211" cy="15821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19" name="Google Shape;131;p3"/>
                  <p:cNvSpPr/>
                  <p:nvPr/>
                </p:nvSpPr>
                <p:spPr>
                  <a:xfrm rot="2700000">
                    <a:off x="114976" y="32771"/>
                    <a:ext cx="158212" cy="15820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1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309"/>
                        </a:lnTo>
                        <a:lnTo>
                          <a:pt x="2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0" name="Google Shape;132;p3"/>
                  <p:cNvSpPr/>
                  <p:nvPr/>
                </p:nvSpPr>
                <p:spPr>
                  <a:xfrm rot="2700000">
                    <a:off x="155949" y="32766"/>
                    <a:ext cx="158211" cy="15821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309" y="21600"/>
                        </a:lnTo>
                        <a:lnTo>
                          <a:pt x="21600" y="21308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1" name="Google Shape;133;p3"/>
                  <p:cNvSpPr/>
                  <p:nvPr/>
                </p:nvSpPr>
                <p:spPr>
                  <a:xfrm rot="2700000">
                    <a:off x="73806" y="32828"/>
                    <a:ext cx="158212" cy="15821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2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292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22" name="Google Shape;134;p3"/>
                  <p:cNvSpPr/>
                  <p:nvPr/>
                </p:nvSpPr>
                <p:spPr>
                  <a:xfrm rot="2700000">
                    <a:off x="196993" y="32832"/>
                    <a:ext cx="158211" cy="15821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sp>
            <p:nvSpPr>
              <p:cNvPr id="225" name="Google Shape;135;p3"/>
              <p:cNvSpPr/>
              <p:nvPr/>
            </p:nvSpPr>
            <p:spPr>
              <a:xfrm rot="18900000">
                <a:off x="326258" y="77062"/>
                <a:ext cx="324863" cy="258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63" y="0"/>
                    </a:moveTo>
                    <a:lnTo>
                      <a:pt x="18118" y="2061"/>
                    </a:lnTo>
                    <a:lnTo>
                      <a:pt x="19955" y="4374"/>
                    </a:lnTo>
                    <a:lnTo>
                      <a:pt x="21600" y="2303"/>
                    </a:lnTo>
                    <a:lnTo>
                      <a:pt x="19763" y="0"/>
                    </a:lnTo>
                    <a:close/>
                    <a:moveTo>
                      <a:pt x="10741" y="2498"/>
                    </a:moveTo>
                    <a:lnTo>
                      <a:pt x="9103" y="4560"/>
                    </a:lnTo>
                    <a:lnTo>
                      <a:pt x="10940" y="6871"/>
                    </a:lnTo>
                    <a:lnTo>
                      <a:pt x="12578" y="4801"/>
                    </a:lnTo>
                    <a:lnTo>
                      <a:pt x="10741" y="2498"/>
                    </a:lnTo>
                    <a:close/>
                    <a:moveTo>
                      <a:pt x="7739" y="6277"/>
                    </a:moveTo>
                    <a:lnTo>
                      <a:pt x="6093" y="8348"/>
                    </a:lnTo>
                    <a:lnTo>
                      <a:pt x="7930" y="10651"/>
                    </a:lnTo>
                    <a:lnTo>
                      <a:pt x="9575" y="8590"/>
                    </a:lnTo>
                    <a:lnTo>
                      <a:pt x="7739" y="6277"/>
                    </a:lnTo>
                    <a:close/>
                    <a:moveTo>
                      <a:pt x="4566" y="10271"/>
                    </a:moveTo>
                    <a:lnTo>
                      <a:pt x="2922" y="12341"/>
                    </a:lnTo>
                    <a:lnTo>
                      <a:pt x="7355" y="17922"/>
                    </a:lnTo>
                    <a:lnTo>
                      <a:pt x="9000" y="15851"/>
                    </a:lnTo>
                    <a:lnTo>
                      <a:pt x="4566" y="10271"/>
                    </a:lnTo>
                    <a:close/>
                    <a:moveTo>
                      <a:pt x="1638" y="13948"/>
                    </a:moveTo>
                    <a:lnTo>
                      <a:pt x="0" y="16019"/>
                    </a:lnTo>
                    <a:lnTo>
                      <a:pt x="4434" y="21600"/>
                    </a:lnTo>
                    <a:lnTo>
                      <a:pt x="6079" y="19538"/>
                    </a:lnTo>
                    <a:lnTo>
                      <a:pt x="1638" y="139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46666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30" name="Google Shape;136;p3"/>
            <p:cNvGrpSpPr/>
            <p:nvPr/>
          </p:nvGrpSpPr>
          <p:grpSpPr>
            <a:xfrm>
              <a:off x="231288" y="0"/>
              <a:ext cx="3922471" cy="4161845"/>
              <a:chOff x="0" y="0"/>
              <a:chExt cx="3922469" cy="4161844"/>
            </a:xfrm>
          </p:grpSpPr>
          <p:sp>
            <p:nvSpPr>
              <p:cNvPr id="227" name="Google Shape;137;p3"/>
              <p:cNvSpPr/>
              <p:nvPr/>
            </p:nvSpPr>
            <p:spPr>
              <a:xfrm rot="13500000">
                <a:off x="908529" y="230471"/>
                <a:ext cx="1995319" cy="32433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3" h="21600" extrusionOk="0">
                    <a:moveTo>
                      <a:pt x="21513" y="0"/>
                    </a:moveTo>
                    <a:lnTo>
                      <a:pt x="17746" y="2320"/>
                    </a:lnTo>
                    <a:cubicBezTo>
                      <a:pt x="17639" y="2386"/>
                      <a:pt x="17639" y="2492"/>
                      <a:pt x="17746" y="2558"/>
                    </a:cubicBezTo>
                    <a:lnTo>
                      <a:pt x="19600" y="3699"/>
                    </a:lnTo>
                    <a:cubicBezTo>
                      <a:pt x="19672" y="3742"/>
                      <a:pt x="19672" y="3815"/>
                      <a:pt x="19600" y="3860"/>
                    </a:cubicBezTo>
                    <a:lnTo>
                      <a:pt x="13050" y="7894"/>
                    </a:lnTo>
                    <a:cubicBezTo>
                      <a:pt x="13014" y="7915"/>
                      <a:pt x="12966" y="7926"/>
                      <a:pt x="12918" y="7926"/>
                    </a:cubicBezTo>
                    <a:cubicBezTo>
                      <a:pt x="12870" y="7926"/>
                      <a:pt x="12821" y="7915"/>
                      <a:pt x="12785" y="7894"/>
                    </a:cubicBezTo>
                    <a:lnTo>
                      <a:pt x="10936" y="6753"/>
                    </a:lnTo>
                    <a:cubicBezTo>
                      <a:pt x="10880" y="6721"/>
                      <a:pt x="10816" y="6705"/>
                      <a:pt x="10743" y="6705"/>
                    </a:cubicBezTo>
                    <a:cubicBezTo>
                      <a:pt x="10666" y="6705"/>
                      <a:pt x="10602" y="6721"/>
                      <a:pt x="10550" y="6753"/>
                    </a:cubicBezTo>
                    <a:lnTo>
                      <a:pt x="6535" y="9226"/>
                    </a:lnTo>
                    <a:cubicBezTo>
                      <a:pt x="6428" y="9292"/>
                      <a:pt x="6428" y="9397"/>
                      <a:pt x="6535" y="9463"/>
                    </a:cubicBezTo>
                    <a:lnTo>
                      <a:pt x="11445" y="12485"/>
                    </a:lnTo>
                    <a:cubicBezTo>
                      <a:pt x="11475" y="12509"/>
                      <a:pt x="11496" y="12535"/>
                      <a:pt x="11496" y="12566"/>
                    </a:cubicBezTo>
                    <a:cubicBezTo>
                      <a:pt x="11496" y="12601"/>
                      <a:pt x="11479" y="12627"/>
                      <a:pt x="11445" y="12651"/>
                    </a:cubicBezTo>
                    <a:lnTo>
                      <a:pt x="7584" y="15027"/>
                    </a:lnTo>
                    <a:cubicBezTo>
                      <a:pt x="7532" y="15061"/>
                      <a:pt x="7507" y="15100"/>
                      <a:pt x="7507" y="15145"/>
                    </a:cubicBezTo>
                    <a:lnTo>
                      <a:pt x="7507" y="16661"/>
                    </a:lnTo>
                    <a:cubicBezTo>
                      <a:pt x="7507" y="16693"/>
                      <a:pt x="7490" y="16719"/>
                      <a:pt x="7451" y="16743"/>
                    </a:cubicBezTo>
                    <a:lnTo>
                      <a:pt x="3688" y="19061"/>
                    </a:lnTo>
                    <a:cubicBezTo>
                      <a:pt x="3654" y="19083"/>
                      <a:pt x="3608" y="19094"/>
                      <a:pt x="3561" y="19094"/>
                    </a:cubicBezTo>
                    <a:cubicBezTo>
                      <a:pt x="3514" y="19094"/>
                      <a:pt x="3466" y="19083"/>
                      <a:pt x="3427" y="19061"/>
                    </a:cubicBezTo>
                    <a:lnTo>
                      <a:pt x="2113" y="18249"/>
                    </a:lnTo>
                    <a:cubicBezTo>
                      <a:pt x="2060" y="18216"/>
                      <a:pt x="1990" y="18199"/>
                      <a:pt x="1921" y="18199"/>
                    </a:cubicBezTo>
                    <a:cubicBezTo>
                      <a:pt x="1851" y="18199"/>
                      <a:pt x="1782" y="18216"/>
                      <a:pt x="1728" y="18249"/>
                    </a:cubicBezTo>
                    <a:lnTo>
                      <a:pt x="80" y="19264"/>
                    </a:lnTo>
                    <a:cubicBezTo>
                      <a:pt x="-27" y="19330"/>
                      <a:pt x="-27" y="19435"/>
                      <a:pt x="80" y="19501"/>
                    </a:cubicBezTo>
                    <a:lnTo>
                      <a:pt x="1394" y="20313"/>
                    </a:lnTo>
                    <a:cubicBezTo>
                      <a:pt x="1428" y="20337"/>
                      <a:pt x="1450" y="20363"/>
                      <a:pt x="1450" y="20395"/>
                    </a:cubicBezTo>
                    <a:cubicBezTo>
                      <a:pt x="1450" y="20429"/>
                      <a:pt x="1433" y="20456"/>
                      <a:pt x="1394" y="20477"/>
                    </a:cubicBezTo>
                    <a:lnTo>
                      <a:pt x="880" y="20793"/>
                    </a:lnTo>
                    <a:cubicBezTo>
                      <a:pt x="773" y="20859"/>
                      <a:pt x="773" y="20965"/>
                      <a:pt x="880" y="21030"/>
                    </a:cubicBezTo>
                    <a:lnTo>
                      <a:pt x="1394" y="21349"/>
                    </a:lnTo>
                    <a:cubicBezTo>
                      <a:pt x="1471" y="21392"/>
                      <a:pt x="1471" y="21463"/>
                      <a:pt x="1394" y="21510"/>
                    </a:cubicBezTo>
                    <a:cubicBezTo>
                      <a:pt x="1353" y="21534"/>
                      <a:pt x="1308" y="21544"/>
                      <a:pt x="1266" y="21544"/>
                    </a:cubicBezTo>
                    <a:cubicBezTo>
                      <a:pt x="1223" y="21544"/>
                      <a:pt x="1182" y="21534"/>
                      <a:pt x="1150" y="21518"/>
                    </a:cubicBezTo>
                    <a:cubicBezTo>
                      <a:pt x="1086" y="21489"/>
                      <a:pt x="1047" y="21431"/>
                      <a:pt x="1107" y="21371"/>
                    </a:cubicBezTo>
                    <a:lnTo>
                      <a:pt x="1030" y="21344"/>
                    </a:lnTo>
                    <a:cubicBezTo>
                      <a:pt x="945" y="21431"/>
                      <a:pt x="1004" y="21521"/>
                      <a:pt x="1094" y="21563"/>
                    </a:cubicBezTo>
                    <a:cubicBezTo>
                      <a:pt x="1146" y="21587"/>
                      <a:pt x="1201" y="21600"/>
                      <a:pt x="1266" y="21600"/>
                    </a:cubicBezTo>
                    <a:cubicBezTo>
                      <a:pt x="1330" y="21600"/>
                      <a:pt x="1394" y="21587"/>
                      <a:pt x="1454" y="21542"/>
                    </a:cubicBezTo>
                    <a:cubicBezTo>
                      <a:pt x="1505" y="21510"/>
                      <a:pt x="1535" y="21471"/>
                      <a:pt x="1535" y="21423"/>
                    </a:cubicBezTo>
                    <a:cubicBezTo>
                      <a:pt x="1535" y="21378"/>
                      <a:pt x="1505" y="21339"/>
                      <a:pt x="1454" y="21305"/>
                    </a:cubicBezTo>
                    <a:lnTo>
                      <a:pt x="940" y="20988"/>
                    </a:lnTo>
                    <a:cubicBezTo>
                      <a:pt x="863" y="20946"/>
                      <a:pt x="863" y="20875"/>
                      <a:pt x="940" y="20827"/>
                    </a:cubicBezTo>
                    <a:lnTo>
                      <a:pt x="1454" y="20511"/>
                    </a:lnTo>
                    <a:cubicBezTo>
                      <a:pt x="1505" y="20479"/>
                      <a:pt x="1535" y="20437"/>
                      <a:pt x="1535" y="20392"/>
                    </a:cubicBezTo>
                    <a:cubicBezTo>
                      <a:pt x="1535" y="20348"/>
                      <a:pt x="1505" y="20305"/>
                      <a:pt x="1454" y="20274"/>
                    </a:cubicBezTo>
                    <a:lnTo>
                      <a:pt x="135" y="19462"/>
                    </a:lnTo>
                    <a:cubicBezTo>
                      <a:pt x="63" y="19419"/>
                      <a:pt x="63" y="19348"/>
                      <a:pt x="135" y="19301"/>
                    </a:cubicBezTo>
                    <a:lnTo>
                      <a:pt x="1783" y="18286"/>
                    </a:lnTo>
                    <a:cubicBezTo>
                      <a:pt x="1820" y="18263"/>
                      <a:pt x="1867" y="18252"/>
                      <a:pt x="1915" y="18252"/>
                    </a:cubicBezTo>
                    <a:cubicBezTo>
                      <a:pt x="1962" y="18252"/>
                      <a:pt x="2011" y="18263"/>
                      <a:pt x="2049" y="18286"/>
                    </a:cubicBezTo>
                    <a:lnTo>
                      <a:pt x="3363" y="19098"/>
                    </a:lnTo>
                    <a:cubicBezTo>
                      <a:pt x="3419" y="19129"/>
                      <a:pt x="3483" y="19148"/>
                      <a:pt x="3556" y="19148"/>
                    </a:cubicBezTo>
                    <a:cubicBezTo>
                      <a:pt x="3633" y="19148"/>
                      <a:pt x="3697" y="19129"/>
                      <a:pt x="3749" y="19098"/>
                    </a:cubicBezTo>
                    <a:lnTo>
                      <a:pt x="7511" y="16780"/>
                    </a:lnTo>
                    <a:cubicBezTo>
                      <a:pt x="7563" y="16748"/>
                      <a:pt x="7592" y="16709"/>
                      <a:pt x="7592" y="16661"/>
                    </a:cubicBezTo>
                    <a:lnTo>
                      <a:pt x="7592" y="15137"/>
                    </a:lnTo>
                    <a:cubicBezTo>
                      <a:pt x="7592" y="15106"/>
                      <a:pt x="7605" y="15079"/>
                      <a:pt x="7644" y="15056"/>
                    </a:cubicBezTo>
                    <a:lnTo>
                      <a:pt x="11501" y="12680"/>
                    </a:lnTo>
                    <a:cubicBezTo>
                      <a:pt x="11608" y="12614"/>
                      <a:pt x="11608" y="12509"/>
                      <a:pt x="11501" y="12443"/>
                    </a:cubicBezTo>
                    <a:lnTo>
                      <a:pt x="6595" y="9421"/>
                    </a:lnTo>
                    <a:cubicBezTo>
                      <a:pt x="6522" y="9379"/>
                      <a:pt x="6522" y="9305"/>
                      <a:pt x="6595" y="9260"/>
                    </a:cubicBezTo>
                    <a:lnTo>
                      <a:pt x="10610" y="6787"/>
                    </a:lnTo>
                    <a:cubicBezTo>
                      <a:pt x="10645" y="6766"/>
                      <a:pt x="10693" y="6755"/>
                      <a:pt x="10741" y="6755"/>
                    </a:cubicBezTo>
                    <a:cubicBezTo>
                      <a:pt x="10789" y="6755"/>
                      <a:pt x="10837" y="6766"/>
                      <a:pt x="10871" y="6787"/>
                    </a:cubicBezTo>
                    <a:lnTo>
                      <a:pt x="12721" y="7931"/>
                    </a:lnTo>
                    <a:cubicBezTo>
                      <a:pt x="12776" y="7963"/>
                      <a:pt x="12841" y="7981"/>
                      <a:pt x="12913" y="7981"/>
                    </a:cubicBezTo>
                    <a:cubicBezTo>
                      <a:pt x="12990" y="7981"/>
                      <a:pt x="13055" y="7963"/>
                      <a:pt x="13106" y="7931"/>
                    </a:cubicBezTo>
                    <a:lnTo>
                      <a:pt x="19655" y="3897"/>
                    </a:lnTo>
                    <a:cubicBezTo>
                      <a:pt x="19762" y="3831"/>
                      <a:pt x="19762" y="3726"/>
                      <a:pt x="19655" y="3660"/>
                    </a:cubicBezTo>
                    <a:lnTo>
                      <a:pt x="17806" y="2518"/>
                    </a:lnTo>
                    <a:cubicBezTo>
                      <a:pt x="17729" y="2476"/>
                      <a:pt x="17729" y="2405"/>
                      <a:pt x="17806" y="2357"/>
                    </a:cubicBezTo>
                    <a:lnTo>
                      <a:pt x="21573" y="37"/>
                    </a:lnTo>
                    <a:lnTo>
                      <a:pt x="2151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8" name="Google Shape;138;p3"/>
              <p:cNvSpPr/>
              <p:nvPr/>
            </p:nvSpPr>
            <p:spPr>
              <a:xfrm rot="13500000">
                <a:off x="458564" y="1433419"/>
                <a:ext cx="1853307" cy="1937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31" y="0"/>
                    </a:moveTo>
                    <a:lnTo>
                      <a:pt x="18074" y="3302"/>
                    </a:lnTo>
                    <a:lnTo>
                      <a:pt x="16626" y="3302"/>
                    </a:lnTo>
                    <a:lnTo>
                      <a:pt x="12422" y="7333"/>
                    </a:lnTo>
                    <a:lnTo>
                      <a:pt x="12403" y="7341"/>
                    </a:lnTo>
                    <a:lnTo>
                      <a:pt x="12403" y="12263"/>
                    </a:lnTo>
                    <a:lnTo>
                      <a:pt x="9621" y="14930"/>
                    </a:lnTo>
                    <a:lnTo>
                      <a:pt x="9607" y="14943"/>
                    </a:lnTo>
                    <a:lnTo>
                      <a:pt x="9607" y="17163"/>
                    </a:lnTo>
                    <a:lnTo>
                      <a:pt x="6912" y="19742"/>
                    </a:lnTo>
                    <a:lnTo>
                      <a:pt x="1873" y="19742"/>
                    </a:lnTo>
                    <a:lnTo>
                      <a:pt x="0" y="21534"/>
                    </a:lnTo>
                    <a:lnTo>
                      <a:pt x="69" y="21600"/>
                    </a:lnTo>
                    <a:lnTo>
                      <a:pt x="1915" y="19834"/>
                    </a:lnTo>
                    <a:lnTo>
                      <a:pt x="6949" y="19834"/>
                    </a:lnTo>
                    <a:lnTo>
                      <a:pt x="9685" y="17216"/>
                    </a:lnTo>
                    <a:lnTo>
                      <a:pt x="9699" y="17203"/>
                    </a:lnTo>
                    <a:lnTo>
                      <a:pt x="9699" y="14978"/>
                    </a:lnTo>
                    <a:lnTo>
                      <a:pt x="12487" y="12316"/>
                    </a:lnTo>
                    <a:lnTo>
                      <a:pt x="12496" y="12303"/>
                    </a:lnTo>
                    <a:lnTo>
                      <a:pt x="12496" y="7381"/>
                    </a:lnTo>
                    <a:lnTo>
                      <a:pt x="16667" y="3399"/>
                    </a:lnTo>
                    <a:lnTo>
                      <a:pt x="18107" y="3399"/>
                    </a:lnTo>
                    <a:lnTo>
                      <a:pt x="21600" y="62"/>
                    </a:lnTo>
                    <a:lnTo>
                      <a:pt x="2153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/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540001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9" name="Google Shape;139;p3"/>
              <p:cNvSpPr/>
              <p:nvPr/>
            </p:nvSpPr>
            <p:spPr>
              <a:xfrm rot="13500000">
                <a:off x="692115" y="696124"/>
                <a:ext cx="2538240" cy="30089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49" y="0"/>
                    </a:moveTo>
                    <a:lnTo>
                      <a:pt x="16984" y="3851"/>
                    </a:lnTo>
                    <a:lnTo>
                      <a:pt x="16971" y="3860"/>
                    </a:lnTo>
                    <a:lnTo>
                      <a:pt x="16971" y="6702"/>
                    </a:lnTo>
                    <a:lnTo>
                      <a:pt x="13955" y="9245"/>
                    </a:lnTo>
                    <a:lnTo>
                      <a:pt x="13949" y="9254"/>
                    </a:lnTo>
                    <a:lnTo>
                      <a:pt x="13949" y="10553"/>
                    </a:lnTo>
                    <a:lnTo>
                      <a:pt x="13490" y="10942"/>
                    </a:lnTo>
                    <a:lnTo>
                      <a:pt x="13490" y="11641"/>
                    </a:lnTo>
                    <a:lnTo>
                      <a:pt x="11604" y="13233"/>
                    </a:lnTo>
                    <a:lnTo>
                      <a:pt x="11590" y="13239"/>
                    </a:lnTo>
                    <a:lnTo>
                      <a:pt x="11590" y="14651"/>
                    </a:lnTo>
                    <a:lnTo>
                      <a:pt x="10374" y="15680"/>
                    </a:lnTo>
                    <a:lnTo>
                      <a:pt x="10374" y="16720"/>
                    </a:lnTo>
                    <a:lnTo>
                      <a:pt x="7325" y="19289"/>
                    </a:lnTo>
                    <a:lnTo>
                      <a:pt x="2692" y="19289"/>
                    </a:lnTo>
                    <a:lnTo>
                      <a:pt x="0" y="21557"/>
                    </a:lnTo>
                    <a:lnTo>
                      <a:pt x="51" y="21600"/>
                    </a:lnTo>
                    <a:lnTo>
                      <a:pt x="2716" y="19346"/>
                    </a:lnTo>
                    <a:lnTo>
                      <a:pt x="7352" y="19346"/>
                    </a:lnTo>
                    <a:lnTo>
                      <a:pt x="10428" y="16751"/>
                    </a:lnTo>
                    <a:lnTo>
                      <a:pt x="10441" y="16746"/>
                    </a:lnTo>
                    <a:lnTo>
                      <a:pt x="10441" y="15703"/>
                    </a:lnTo>
                    <a:lnTo>
                      <a:pt x="11661" y="14674"/>
                    </a:lnTo>
                    <a:lnTo>
                      <a:pt x="11661" y="13264"/>
                    </a:lnTo>
                    <a:lnTo>
                      <a:pt x="13548" y="11673"/>
                    </a:lnTo>
                    <a:lnTo>
                      <a:pt x="13558" y="11661"/>
                    </a:lnTo>
                    <a:lnTo>
                      <a:pt x="13558" y="10965"/>
                    </a:lnTo>
                    <a:lnTo>
                      <a:pt x="14016" y="10578"/>
                    </a:lnTo>
                    <a:lnTo>
                      <a:pt x="14016" y="9277"/>
                    </a:lnTo>
                    <a:lnTo>
                      <a:pt x="17031" y="6736"/>
                    </a:lnTo>
                    <a:lnTo>
                      <a:pt x="17038" y="6727"/>
                    </a:lnTo>
                    <a:lnTo>
                      <a:pt x="17038" y="3885"/>
                    </a:lnTo>
                    <a:lnTo>
                      <a:pt x="21600" y="37"/>
                    </a:lnTo>
                    <a:lnTo>
                      <a:pt x="2154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/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540001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2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99902" y="2372499"/>
            <a:ext cx="2340301" cy="1320601"/>
          </a:xfrm>
          <a:prstGeom prst="rect">
            <a:avLst/>
          </a:prstGeom>
        </p:spPr>
        <p:txBody>
          <a:bodyPr>
            <a:normAutofit/>
          </a:bodyPr>
          <a:lstStyle>
            <a:lvl1pPr marL="317500" indent="-177800">
              <a:buClrTx/>
              <a:buSzTx/>
              <a:buFontTx/>
              <a:buNone/>
            </a:lvl1pPr>
            <a:lvl2pPr marL="317500" indent="279400">
              <a:buClrTx/>
              <a:buSzTx/>
              <a:buFontTx/>
              <a:buNone/>
            </a:lvl2pPr>
            <a:lvl3pPr marL="317500" indent="736600">
              <a:buClrTx/>
              <a:buSzTx/>
              <a:buFontTx/>
              <a:buNone/>
            </a:lvl3pPr>
            <a:lvl4pPr marL="317500" indent="1193800">
              <a:buClrTx/>
              <a:buSzTx/>
              <a:buFontTx/>
              <a:buNone/>
            </a:lvl4pPr>
            <a:lvl5pPr marL="317500" indent="165100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246" name="Google Shape;180;p5"/>
          <p:cNvGrpSpPr/>
          <p:nvPr/>
        </p:nvGrpSpPr>
        <p:grpSpPr>
          <a:xfrm>
            <a:off x="7579112" y="-890400"/>
            <a:ext cx="2898276" cy="3032951"/>
            <a:chOff x="0" y="0"/>
            <a:chExt cx="2898275" cy="3032949"/>
          </a:xfrm>
        </p:grpSpPr>
        <p:pic>
          <p:nvPicPr>
            <p:cNvPr id="241" name="Google Shape;181;p5" descr="Google Shape;181;p5"/>
            <p:cNvPicPr>
              <a:picLocks noChangeAspect="1"/>
            </p:cNvPicPr>
            <p:nvPr/>
          </p:nvPicPr>
          <p:blipFill>
            <a:blip r:embed="rId2"/>
            <a:srcRect l="16960" t="24718" r="7120" b="26177"/>
            <a:stretch>
              <a:fillRect/>
            </a:stretch>
          </p:blipFill>
          <p:spPr>
            <a:xfrm rot="16200000">
              <a:off x="-67338" y="67336"/>
              <a:ext cx="3032950" cy="28982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45" name="Google Shape;182;p5"/>
            <p:cNvGrpSpPr/>
            <p:nvPr/>
          </p:nvGrpSpPr>
          <p:grpSpPr>
            <a:xfrm>
              <a:off x="1121205" y="640716"/>
              <a:ext cx="1460041" cy="1171888"/>
              <a:chOff x="0" y="0"/>
              <a:chExt cx="1460040" cy="1171886"/>
            </a:xfrm>
          </p:grpSpPr>
          <p:sp>
            <p:nvSpPr>
              <p:cNvPr id="242" name="Google Shape;183;p5"/>
              <p:cNvSpPr/>
              <p:nvPr/>
            </p:nvSpPr>
            <p:spPr>
              <a:xfrm>
                <a:off x="373698" y="231110"/>
                <a:ext cx="1086343" cy="9407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7" y="0"/>
                    </a:moveTo>
                    <a:lnTo>
                      <a:pt x="0" y="10796"/>
                    </a:lnTo>
                    <a:lnTo>
                      <a:pt x="5397" y="21600"/>
                    </a:lnTo>
                    <a:lnTo>
                      <a:pt x="16203" y="21600"/>
                    </a:lnTo>
                    <a:lnTo>
                      <a:pt x="21600" y="10796"/>
                    </a:lnTo>
                    <a:lnTo>
                      <a:pt x="1620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chemeClr val="accent3">
                      <a:lumOff val="44000"/>
                      <a:alpha val="0"/>
                    </a:schemeClr>
                  </a:gs>
                  <a:gs pos="100000">
                    <a:srgbClr val="0C0A9E">
                      <a:alpha val="50195"/>
                    </a:srgbClr>
                  </a:gs>
                </a:gsLst>
                <a:lin ang="2698631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3" name="Google Shape;184;p5"/>
              <p:cNvSpPr/>
              <p:nvPr/>
            </p:nvSpPr>
            <p:spPr>
              <a:xfrm>
                <a:off x="353645" y="-1"/>
                <a:ext cx="776166" cy="6721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7" y="0"/>
                    </a:moveTo>
                    <a:lnTo>
                      <a:pt x="0" y="10796"/>
                    </a:lnTo>
                    <a:lnTo>
                      <a:pt x="5397" y="21600"/>
                    </a:lnTo>
                    <a:lnTo>
                      <a:pt x="16203" y="21600"/>
                    </a:lnTo>
                    <a:lnTo>
                      <a:pt x="21600" y="10796"/>
                    </a:lnTo>
                    <a:lnTo>
                      <a:pt x="1620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chemeClr val="accent3">
                      <a:lumOff val="44000"/>
                      <a:alpha val="0"/>
                    </a:schemeClr>
                  </a:gs>
                  <a:gs pos="100000">
                    <a:srgbClr val="0C0A9E">
                      <a:alpha val="50195"/>
                    </a:srgbClr>
                  </a:gs>
                </a:gsLst>
                <a:lin ang="2698631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4" name="Google Shape;185;p5"/>
              <p:cNvSpPr/>
              <p:nvPr/>
            </p:nvSpPr>
            <p:spPr>
              <a:xfrm>
                <a:off x="0" y="231110"/>
                <a:ext cx="776165" cy="6721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7" y="0"/>
                    </a:moveTo>
                    <a:lnTo>
                      <a:pt x="0" y="10796"/>
                    </a:lnTo>
                    <a:lnTo>
                      <a:pt x="5397" y="21600"/>
                    </a:lnTo>
                    <a:lnTo>
                      <a:pt x="16203" y="21600"/>
                    </a:lnTo>
                    <a:lnTo>
                      <a:pt x="21600" y="10796"/>
                    </a:lnTo>
                    <a:lnTo>
                      <a:pt x="1620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chemeClr val="accent3">
                      <a:lumOff val="44000"/>
                      <a:alpha val="0"/>
                    </a:schemeClr>
                  </a:gs>
                  <a:gs pos="100000">
                    <a:srgbClr val="0C0A9E">
                      <a:alpha val="50195"/>
                    </a:srgbClr>
                  </a:gs>
                </a:gsLst>
                <a:lin ang="2698631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294" name="Google Shape;186;p5"/>
          <p:cNvGrpSpPr/>
          <p:nvPr/>
        </p:nvGrpSpPr>
        <p:grpSpPr>
          <a:xfrm>
            <a:off x="-613920" y="3695773"/>
            <a:ext cx="2048058" cy="2236639"/>
            <a:chOff x="0" y="0"/>
            <a:chExt cx="2048058" cy="2236637"/>
          </a:xfrm>
        </p:grpSpPr>
        <p:grpSp>
          <p:nvGrpSpPr>
            <p:cNvPr id="290" name="Google Shape;187;p5"/>
            <p:cNvGrpSpPr/>
            <p:nvPr/>
          </p:nvGrpSpPr>
          <p:grpSpPr>
            <a:xfrm>
              <a:off x="0" y="-1"/>
              <a:ext cx="1916535" cy="2236639"/>
              <a:chOff x="0" y="0"/>
              <a:chExt cx="1916533" cy="2236637"/>
            </a:xfrm>
          </p:grpSpPr>
          <p:grpSp>
            <p:nvGrpSpPr>
              <p:cNvPr id="250" name="Google Shape;188;p5"/>
              <p:cNvGrpSpPr/>
              <p:nvPr/>
            </p:nvGrpSpPr>
            <p:grpSpPr>
              <a:xfrm>
                <a:off x="0" y="390558"/>
                <a:ext cx="1916535" cy="1538288"/>
                <a:chOff x="0" y="0"/>
                <a:chExt cx="1916534" cy="1538287"/>
              </a:xfrm>
            </p:grpSpPr>
            <p:sp>
              <p:nvSpPr>
                <p:cNvPr id="247" name="Google Shape;189;p5"/>
                <p:cNvSpPr/>
                <p:nvPr/>
              </p:nvSpPr>
              <p:spPr>
                <a:xfrm flipH="1">
                  <a:off x="0" y="303369"/>
                  <a:ext cx="1425996" cy="12349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397" y="0"/>
                      </a:moveTo>
                      <a:lnTo>
                        <a:pt x="0" y="10796"/>
                      </a:lnTo>
                      <a:lnTo>
                        <a:pt x="5397" y="21600"/>
                      </a:lnTo>
                      <a:lnTo>
                        <a:pt x="16203" y="21600"/>
                      </a:lnTo>
                      <a:lnTo>
                        <a:pt x="21600" y="10796"/>
                      </a:lnTo>
                      <a:lnTo>
                        <a:pt x="1620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F8FF"/>
                    </a:gs>
                    <a:gs pos="22000">
                      <a:srgbClr val="F5F8FF"/>
                    </a:gs>
                    <a:gs pos="45000">
                      <a:schemeClr val="accent3">
                        <a:lumOff val="44000"/>
                        <a:alpha val="0"/>
                      </a:schemeClr>
                    </a:gs>
                    <a:gs pos="100000">
                      <a:srgbClr val="0C0A9E">
                        <a:alpha val="50195"/>
                      </a:srgbClr>
                    </a:gs>
                  </a:gsLst>
                  <a:lin ang="2698631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248" name="Google Shape;190;p5"/>
                <p:cNvSpPr/>
                <p:nvPr/>
              </p:nvSpPr>
              <p:spPr>
                <a:xfrm flipH="1">
                  <a:off x="433478" y="0"/>
                  <a:ext cx="1018840" cy="8823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397" y="0"/>
                      </a:moveTo>
                      <a:lnTo>
                        <a:pt x="0" y="10796"/>
                      </a:lnTo>
                      <a:lnTo>
                        <a:pt x="5397" y="21600"/>
                      </a:lnTo>
                      <a:lnTo>
                        <a:pt x="16203" y="21600"/>
                      </a:lnTo>
                      <a:lnTo>
                        <a:pt x="21600" y="10796"/>
                      </a:lnTo>
                      <a:lnTo>
                        <a:pt x="1620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F8FF"/>
                    </a:gs>
                    <a:gs pos="22000">
                      <a:srgbClr val="F5F8FF"/>
                    </a:gs>
                    <a:gs pos="45000">
                      <a:schemeClr val="accent3">
                        <a:lumOff val="44000"/>
                        <a:alpha val="0"/>
                      </a:schemeClr>
                    </a:gs>
                    <a:gs pos="100000">
                      <a:srgbClr val="0C0A9E">
                        <a:alpha val="50195"/>
                      </a:srgbClr>
                    </a:gs>
                  </a:gsLst>
                  <a:lin ang="2698631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249" name="Google Shape;191;p5"/>
                <p:cNvSpPr/>
                <p:nvPr/>
              </p:nvSpPr>
              <p:spPr>
                <a:xfrm flipH="1">
                  <a:off x="897694" y="303369"/>
                  <a:ext cx="1018841" cy="8823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397" y="0"/>
                      </a:moveTo>
                      <a:lnTo>
                        <a:pt x="0" y="10796"/>
                      </a:lnTo>
                      <a:lnTo>
                        <a:pt x="5397" y="21600"/>
                      </a:lnTo>
                      <a:lnTo>
                        <a:pt x="16203" y="21600"/>
                      </a:lnTo>
                      <a:lnTo>
                        <a:pt x="21600" y="10796"/>
                      </a:lnTo>
                      <a:lnTo>
                        <a:pt x="1620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F8FF"/>
                    </a:gs>
                    <a:gs pos="22000">
                      <a:srgbClr val="F5F8FF"/>
                    </a:gs>
                    <a:gs pos="45000">
                      <a:schemeClr val="accent3">
                        <a:lumOff val="44000"/>
                        <a:alpha val="0"/>
                      </a:schemeClr>
                    </a:gs>
                    <a:gs pos="100000">
                      <a:srgbClr val="0C0A9E">
                        <a:alpha val="50195"/>
                      </a:srgbClr>
                    </a:gs>
                  </a:gsLst>
                  <a:lin ang="2698631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289" name="Google Shape;192;p5"/>
              <p:cNvGrpSpPr/>
              <p:nvPr/>
            </p:nvGrpSpPr>
            <p:grpSpPr>
              <a:xfrm>
                <a:off x="153814" y="-1"/>
                <a:ext cx="1446641" cy="2236639"/>
                <a:chOff x="0" y="0"/>
                <a:chExt cx="1446639" cy="2236637"/>
              </a:xfrm>
            </p:grpSpPr>
            <p:grpSp>
              <p:nvGrpSpPr>
                <p:cNvPr id="253" name="Google Shape;193;p5"/>
                <p:cNvGrpSpPr/>
                <p:nvPr/>
              </p:nvGrpSpPr>
              <p:grpSpPr>
                <a:xfrm>
                  <a:off x="30733" y="250584"/>
                  <a:ext cx="981703" cy="1986054"/>
                  <a:chOff x="35" y="0"/>
                  <a:chExt cx="981701" cy="1986052"/>
                </a:xfrm>
              </p:grpSpPr>
              <p:sp>
                <p:nvSpPr>
                  <p:cNvPr id="251" name="Google Shape;194;p5"/>
                  <p:cNvSpPr/>
                  <p:nvPr/>
                </p:nvSpPr>
                <p:spPr>
                  <a:xfrm rot="10800000">
                    <a:off x="35" y="-1"/>
                    <a:ext cx="844607" cy="198548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1728" y="0"/>
                        </a:moveTo>
                        <a:lnTo>
                          <a:pt x="11536" y="82"/>
                        </a:lnTo>
                        <a:lnTo>
                          <a:pt x="20844" y="4035"/>
                        </a:lnTo>
                        <a:cubicBezTo>
                          <a:pt x="21147" y="4170"/>
                          <a:pt x="21326" y="4346"/>
                          <a:pt x="21326" y="4533"/>
                        </a:cubicBezTo>
                        <a:cubicBezTo>
                          <a:pt x="21326" y="4726"/>
                          <a:pt x="21147" y="4901"/>
                          <a:pt x="20844" y="5030"/>
                        </a:cubicBezTo>
                        <a:lnTo>
                          <a:pt x="19785" y="5474"/>
                        </a:lnTo>
                        <a:cubicBezTo>
                          <a:pt x="19469" y="5615"/>
                          <a:pt x="19050" y="5685"/>
                          <a:pt x="18627" y="5685"/>
                        </a:cubicBezTo>
                        <a:cubicBezTo>
                          <a:pt x="18204" y="5685"/>
                          <a:pt x="17778" y="5615"/>
                          <a:pt x="17448" y="5474"/>
                        </a:cubicBezTo>
                        <a:lnTo>
                          <a:pt x="15303" y="4562"/>
                        </a:lnTo>
                        <a:cubicBezTo>
                          <a:pt x="14932" y="4410"/>
                          <a:pt x="14464" y="4322"/>
                          <a:pt x="13928" y="4322"/>
                        </a:cubicBezTo>
                        <a:cubicBezTo>
                          <a:pt x="13392" y="4322"/>
                          <a:pt x="12910" y="4410"/>
                          <a:pt x="12553" y="4562"/>
                        </a:cubicBezTo>
                        <a:lnTo>
                          <a:pt x="11302" y="5094"/>
                        </a:lnTo>
                        <a:cubicBezTo>
                          <a:pt x="10945" y="5258"/>
                          <a:pt x="10738" y="5463"/>
                          <a:pt x="10738" y="5679"/>
                        </a:cubicBezTo>
                        <a:cubicBezTo>
                          <a:pt x="10738" y="5902"/>
                          <a:pt x="10945" y="6112"/>
                          <a:pt x="11302" y="6264"/>
                        </a:cubicBezTo>
                        <a:cubicBezTo>
                          <a:pt x="11605" y="6399"/>
                          <a:pt x="11783" y="6574"/>
                          <a:pt x="11783" y="6767"/>
                        </a:cubicBezTo>
                        <a:cubicBezTo>
                          <a:pt x="11783" y="6954"/>
                          <a:pt x="11605" y="7130"/>
                          <a:pt x="11302" y="7264"/>
                        </a:cubicBezTo>
                        <a:lnTo>
                          <a:pt x="10367" y="7656"/>
                        </a:lnTo>
                        <a:cubicBezTo>
                          <a:pt x="10065" y="7791"/>
                          <a:pt x="9652" y="7861"/>
                          <a:pt x="9212" y="7861"/>
                        </a:cubicBezTo>
                        <a:lnTo>
                          <a:pt x="8635" y="7861"/>
                        </a:lnTo>
                        <a:cubicBezTo>
                          <a:pt x="8112" y="7861"/>
                          <a:pt x="7631" y="7948"/>
                          <a:pt x="7259" y="8100"/>
                        </a:cubicBezTo>
                        <a:lnTo>
                          <a:pt x="3025" y="9908"/>
                        </a:lnTo>
                        <a:cubicBezTo>
                          <a:pt x="2269" y="10230"/>
                          <a:pt x="2269" y="10750"/>
                          <a:pt x="3025" y="11072"/>
                        </a:cubicBezTo>
                        <a:lnTo>
                          <a:pt x="9501" y="13827"/>
                        </a:lnTo>
                        <a:cubicBezTo>
                          <a:pt x="9803" y="13961"/>
                          <a:pt x="9982" y="14137"/>
                          <a:pt x="9982" y="14324"/>
                        </a:cubicBezTo>
                        <a:cubicBezTo>
                          <a:pt x="9982" y="14511"/>
                          <a:pt x="9803" y="14692"/>
                          <a:pt x="9501" y="14821"/>
                        </a:cubicBezTo>
                        <a:lnTo>
                          <a:pt x="7397" y="15716"/>
                        </a:lnTo>
                        <a:cubicBezTo>
                          <a:pt x="7040" y="15874"/>
                          <a:pt x="6833" y="16078"/>
                          <a:pt x="6833" y="16301"/>
                        </a:cubicBezTo>
                        <a:lnTo>
                          <a:pt x="6833" y="18319"/>
                        </a:lnTo>
                        <a:cubicBezTo>
                          <a:pt x="6833" y="18506"/>
                          <a:pt x="6668" y="18681"/>
                          <a:pt x="6352" y="18816"/>
                        </a:cubicBezTo>
                        <a:lnTo>
                          <a:pt x="0" y="21518"/>
                        </a:lnTo>
                        <a:lnTo>
                          <a:pt x="179" y="21600"/>
                        </a:lnTo>
                        <a:lnTo>
                          <a:pt x="6558" y="18915"/>
                        </a:lnTo>
                        <a:cubicBezTo>
                          <a:pt x="6915" y="18757"/>
                          <a:pt x="7122" y="18553"/>
                          <a:pt x="7122" y="18330"/>
                        </a:cubicBezTo>
                        <a:lnTo>
                          <a:pt x="7122" y="16313"/>
                        </a:lnTo>
                        <a:cubicBezTo>
                          <a:pt x="7122" y="16125"/>
                          <a:pt x="7301" y="15950"/>
                          <a:pt x="7603" y="15816"/>
                        </a:cubicBezTo>
                        <a:lnTo>
                          <a:pt x="9707" y="14926"/>
                        </a:lnTo>
                        <a:cubicBezTo>
                          <a:pt x="10065" y="14763"/>
                          <a:pt x="10271" y="14558"/>
                          <a:pt x="10271" y="14341"/>
                        </a:cubicBezTo>
                        <a:cubicBezTo>
                          <a:pt x="10271" y="14113"/>
                          <a:pt x="10065" y="13909"/>
                          <a:pt x="9707" y="13756"/>
                        </a:cubicBezTo>
                        <a:lnTo>
                          <a:pt x="3231" y="10996"/>
                        </a:lnTo>
                        <a:cubicBezTo>
                          <a:pt x="2571" y="10727"/>
                          <a:pt x="2571" y="10282"/>
                          <a:pt x="3231" y="10002"/>
                        </a:cubicBezTo>
                        <a:lnTo>
                          <a:pt x="7466" y="8194"/>
                        </a:lnTo>
                        <a:cubicBezTo>
                          <a:pt x="7782" y="8066"/>
                          <a:pt x="8194" y="7990"/>
                          <a:pt x="8635" y="7990"/>
                        </a:cubicBezTo>
                        <a:lnTo>
                          <a:pt x="9212" y="7990"/>
                        </a:lnTo>
                        <a:cubicBezTo>
                          <a:pt x="9735" y="7990"/>
                          <a:pt x="10216" y="7902"/>
                          <a:pt x="10587" y="7750"/>
                        </a:cubicBezTo>
                        <a:lnTo>
                          <a:pt x="11508" y="7358"/>
                        </a:lnTo>
                        <a:cubicBezTo>
                          <a:pt x="11865" y="7194"/>
                          <a:pt x="12072" y="6989"/>
                          <a:pt x="12072" y="6773"/>
                        </a:cubicBezTo>
                        <a:cubicBezTo>
                          <a:pt x="12072" y="6545"/>
                          <a:pt x="11865" y="6340"/>
                          <a:pt x="11508" y="6188"/>
                        </a:cubicBezTo>
                        <a:cubicBezTo>
                          <a:pt x="11206" y="6054"/>
                          <a:pt x="11027" y="5878"/>
                          <a:pt x="11027" y="5691"/>
                        </a:cubicBezTo>
                        <a:cubicBezTo>
                          <a:pt x="11027" y="5498"/>
                          <a:pt x="11206" y="5322"/>
                          <a:pt x="11508" y="5194"/>
                        </a:cubicBezTo>
                        <a:lnTo>
                          <a:pt x="12760" y="4655"/>
                        </a:lnTo>
                        <a:cubicBezTo>
                          <a:pt x="13076" y="4527"/>
                          <a:pt x="13488" y="4451"/>
                          <a:pt x="13928" y="4451"/>
                        </a:cubicBezTo>
                        <a:cubicBezTo>
                          <a:pt x="14382" y="4451"/>
                          <a:pt x="14795" y="4527"/>
                          <a:pt x="15097" y="4655"/>
                        </a:cubicBezTo>
                        <a:lnTo>
                          <a:pt x="17242" y="5574"/>
                        </a:lnTo>
                        <a:cubicBezTo>
                          <a:pt x="17620" y="5735"/>
                          <a:pt x="18115" y="5815"/>
                          <a:pt x="18610" y="5815"/>
                        </a:cubicBezTo>
                        <a:cubicBezTo>
                          <a:pt x="19105" y="5815"/>
                          <a:pt x="19600" y="5735"/>
                          <a:pt x="19978" y="5574"/>
                        </a:cubicBezTo>
                        <a:lnTo>
                          <a:pt x="21023" y="5123"/>
                        </a:lnTo>
                        <a:cubicBezTo>
                          <a:pt x="21394" y="4966"/>
                          <a:pt x="21600" y="4761"/>
                          <a:pt x="21600" y="4539"/>
                        </a:cubicBezTo>
                        <a:cubicBezTo>
                          <a:pt x="21600" y="4322"/>
                          <a:pt x="21394" y="4111"/>
                          <a:pt x="21023" y="3954"/>
                        </a:cubicBezTo>
                        <a:lnTo>
                          <a:pt x="11728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0C0A9E"/>
                      </a:gs>
                      <a:gs pos="100000">
                        <a:schemeClr val="accent3">
                          <a:lumOff val="44000"/>
                          <a:alpha val="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52" name="Google Shape;195;p5"/>
                  <p:cNvSpPr/>
                  <p:nvPr/>
                </p:nvSpPr>
                <p:spPr>
                  <a:xfrm rot="10800000">
                    <a:off x="137130" y="529"/>
                    <a:ext cx="844607" cy="198552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1728" y="0"/>
                        </a:moveTo>
                        <a:lnTo>
                          <a:pt x="11536" y="82"/>
                        </a:lnTo>
                        <a:lnTo>
                          <a:pt x="20844" y="4036"/>
                        </a:lnTo>
                        <a:cubicBezTo>
                          <a:pt x="21147" y="4164"/>
                          <a:pt x="21326" y="4340"/>
                          <a:pt x="21326" y="4533"/>
                        </a:cubicBezTo>
                        <a:cubicBezTo>
                          <a:pt x="21326" y="4720"/>
                          <a:pt x="21147" y="4896"/>
                          <a:pt x="20844" y="5030"/>
                        </a:cubicBezTo>
                        <a:lnTo>
                          <a:pt x="19785" y="5475"/>
                        </a:lnTo>
                        <a:cubicBezTo>
                          <a:pt x="19469" y="5615"/>
                          <a:pt x="19050" y="5685"/>
                          <a:pt x="18627" y="5685"/>
                        </a:cubicBezTo>
                        <a:cubicBezTo>
                          <a:pt x="18204" y="5685"/>
                          <a:pt x="17778" y="5615"/>
                          <a:pt x="17448" y="5475"/>
                        </a:cubicBezTo>
                        <a:lnTo>
                          <a:pt x="15303" y="4562"/>
                        </a:lnTo>
                        <a:cubicBezTo>
                          <a:pt x="14932" y="4410"/>
                          <a:pt x="14464" y="4323"/>
                          <a:pt x="13928" y="4323"/>
                        </a:cubicBezTo>
                        <a:cubicBezTo>
                          <a:pt x="13391" y="4323"/>
                          <a:pt x="12910" y="4410"/>
                          <a:pt x="12553" y="4562"/>
                        </a:cubicBezTo>
                        <a:lnTo>
                          <a:pt x="11302" y="5095"/>
                        </a:lnTo>
                        <a:cubicBezTo>
                          <a:pt x="10546" y="5416"/>
                          <a:pt x="10546" y="5937"/>
                          <a:pt x="11302" y="6258"/>
                        </a:cubicBezTo>
                        <a:cubicBezTo>
                          <a:pt x="11605" y="6387"/>
                          <a:pt x="11783" y="6562"/>
                          <a:pt x="11783" y="6756"/>
                        </a:cubicBezTo>
                        <a:cubicBezTo>
                          <a:pt x="11783" y="6943"/>
                          <a:pt x="11605" y="7118"/>
                          <a:pt x="11302" y="7253"/>
                        </a:cubicBezTo>
                        <a:lnTo>
                          <a:pt x="10367" y="7645"/>
                        </a:lnTo>
                        <a:cubicBezTo>
                          <a:pt x="10064" y="7779"/>
                          <a:pt x="9652" y="7849"/>
                          <a:pt x="9198" y="7849"/>
                        </a:cubicBezTo>
                        <a:lnTo>
                          <a:pt x="8635" y="7849"/>
                        </a:lnTo>
                        <a:cubicBezTo>
                          <a:pt x="8099" y="7849"/>
                          <a:pt x="7617" y="7937"/>
                          <a:pt x="7259" y="8095"/>
                        </a:cubicBezTo>
                        <a:lnTo>
                          <a:pt x="3011" y="9897"/>
                        </a:lnTo>
                        <a:cubicBezTo>
                          <a:pt x="2653" y="10060"/>
                          <a:pt x="2447" y="10265"/>
                          <a:pt x="2447" y="10481"/>
                        </a:cubicBezTo>
                        <a:cubicBezTo>
                          <a:pt x="2447" y="10709"/>
                          <a:pt x="2653" y="10914"/>
                          <a:pt x="3011" y="11066"/>
                        </a:cubicBezTo>
                        <a:lnTo>
                          <a:pt x="9501" y="13827"/>
                        </a:lnTo>
                        <a:cubicBezTo>
                          <a:pt x="10147" y="14096"/>
                          <a:pt x="10147" y="14540"/>
                          <a:pt x="9501" y="14821"/>
                        </a:cubicBezTo>
                        <a:lnTo>
                          <a:pt x="7397" y="15710"/>
                        </a:lnTo>
                        <a:cubicBezTo>
                          <a:pt x="7039" y="15874"/>
                          <a:pt x="6833" y="16079"/>
                          <a:pt x="6833" y="16295"/>
                        </a:cubicBezTo>
                        <a:lnTo>
                          <a:pt x="6833" y="18313"/>
                        </a:lnTo>
                        <a:cubicBezTo>
                          <a:pt x="6833" y="18506"/>
                          <a:pt x="6655" y="18681"/>
                          <a:pt x="6352" y="18810"/>
                        </a:cubicBezTo>
                        <a:lnTo>
                          <a:pt x="0" y="21518"/>
                        </a:lnTo>
                        <a:lnTo>
                          <a:pt x="179" y="21600"/>
                        </a:lnTo>
                        <a:lnTo>
                          <a:pt x="6558" y="18892"/>
                        </a:lnTo>
                        <a:cubicBezTo>
                          <a:pt x="6915" y="18734"/>
                          <a:pt x="7122" y="18529"/>
                          <a:pt x="7122" y="18307"/>
                        </a:cubicBezTo>
                        <a:lnTo>
                          <a:pt x="7122" y="16289"/>
                        </a:lnTo>
                        <a:cubicBezTo>
                          <a:pt x="7122" y="16102"/>
                          <a:pt x="7301" y="15921"/>
                          <a:pt x="7603" y="15792"/>
                        </a:cubicBezTo>
                        <a:lnTo>
                          <a:pt x="9707" y="14897"/>
                        </a:lnTo>
                        <a:cubicBezTo>
                          <a:pt x="10463" y="14581"/>
                          <a:pt x="10463" y="14061"/>
                          <a:pt x="9707" y="13739"/>
                        </a:cubicBezTo>
                        <a:lnTo>
                          <a:pt x="3231" y="10978"/>
                        </a:lnTo>
                        <a:cubicBezTo>
                          <a:pt x="2915" y="10850"/>
                          <a:pt x="2750" y="10674"/>
                          <a:pt x="2750" y="10487"/>
                        </a:cubicBezTo>
                        <a:cubicBezTo>
                          <a:pt x="2750" y="10294"/>
                          <a:pt x="2915" y="10119"/>
                          <a:pt x="3231" y="9990"/>
                        </a:cubicBezTo>
                        <a:lnTo>
                          <a:pt x="7466" y="8194"/>
                        </a:lnTo>
                        <a:cubicBezTo>
                          <a:pt x="7782" y="8066"/>
                          <a:pt x="8194" y="7990"/>
                          <a:pt x="8635" y="7990"/>
                        </a:cubicBezTo>
                        <a:lnTo>
                          <a:pt x="9212" y="7990"/>
                        </a:lnTo>
                        <a:cubicBezTo>
                          <a:pt x="9735" y="7990"/>
                          <a:pt x="10216" y="7902"/>
                          <a:pt x="10587" y="7750"/>
                        </a:cubicBezTo>
                        <a:lnTo>
                          <a:pt x="11508" y="7352"/>
                        </a:lnTo>
                        <a:cubicBezTo>
                          <a:pt x="11865" y="7194"/>
                          <a:pt x="12072" y="6989"/>
                          <a:pt x="12072" y="6767"/>
                        </a:cubicBezTo>
                        <a:cubicBezTo>
                          <a:pt x="12072" y="6545"/>
                          <a:pt x="11865" y="6340"/>
                          <a:pt x="11508" y="6182"/>
                        </a:cubicBezTo>
                        <a:cubicBezTo>
                          <a:pt x="10862" y="5913"/>
                          <a:pt x="10862" y="5469"/>
                          <a:pt x="11508" y="5188"/>
                        </a:cubicBezTo>
                        <a:lnTo>
                          <a:pt x="12760" y="4656"/>
                        </a:lnTo>
                        <a:cubicBezTo>
                          <a:pt x="13076" y="4527"/>
                          <a:pt x="13488" y="4451"/>
                          <a:pt x="13928" y="4451"/>
                        </a:cubicBezTo>
                        <a:cubicBezTo>
                          <a:pt x="14381" y="4451"/>
                          <a:pt x="14795" y="4527"/>
                          <a:pt x="15097" y="4656"/>
                        </a:cubicBezTo>
                        <a:lnTo>
                          <a:pt x="17241" y="5568"/>
                        </a:lnTo>
                        <a:cubicBezTo>
                          <a:pt x="17619" y="5729"/>
                          <a:pt x="18115" y="5809"/>
                          <a:pt x="18609" y="5809"/>
                        </a:cubicBezTo>
                        <a:cubicBezTo>
                          <a:pt x="19105" y="5809"/>
                          <a:pt x="19599" y="5729"/>
                          <a:pt x="19977" y="5568"/>
                        </a:cubicBezTo>
                        <a:lnTo>
                          <a:pt x="21022" y="5124"/>
                        </a:lnTo>
                        <a:cubicBezTo>
                          <a:pt x="21394" y="4966"/>
                          <a:pt x="21600" y="4761"/>
                          <a:pt x="21600" y="4539"/>
                        </a:cubicBezTo>
                        <a:cubicBezTo>
                          <a:pt x="21600" y="4311"/>
                          <a:pt x="21394" y="4106"/>
                          <a:pt x="21022" y="3954"/>
                        </a:cubicBezTo>
                        <a:lnTo>
                          <a:pt x="11728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0C0A9E"/>
                      </a:gs>
                      <a:gs pos="100000">
                        <a:schemeClr val="accent3">
                          <a:lumOff val="44000"/>
                          <a:alpha val="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63" name="Google Shape;196;p5"/>
                <p:cNvGrpSpPr/>
                <p:nvPr/>
              </p:nvGrpSpPr>
              <p:grpSpPr>
                <a:xfrm>
                  <a:off x="676102" y="1289505"/>
                  <a:ext cx="694788" cy="471248"/>
                  <a:chOff x="0" y="0"/>
                  <a:chExt cx="694786" cy="471246"/>
                </a:xfrm>
              </p:grpSpPr>
              <p:grpSp>
                <p:nvGrpSpPr>
                  <p:cNvPr id="261" name="Google Shape;197;p5"/>
                  <p:cNvGrpSpPr/>
                  <p:nvPr/>
                </p:nvGrpSpPr>
                <p:grpSpPr>
                  <a:xfrm>
                    <a:off x="-1" y="2948"/>
                    <a:ext cx="468300" cy="468299"/>
                    <a:chOff x="0" y="0"/>
                    <a:chExt cx="468298" cy="468298"/>
                  </a:xfrm>
                </p:grpSpPr>
                <p:sp>
                  <p:nvSpPr>
                    <p:cNvPr id="254" name="Google Shape;198;p5"/>
                    <p:cNvSpPr/>
                    <p:nvPr/>
                  </p:nvSpPr>
                  <p:spPr>
                    <a:xfrm rot="2700000">
                      <a:off x="68552" y="68608"/>
                      <a:ext cx="331194" cy="331082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0690" h="21600" extrusionOk="0">
                          <a:moveTo>
                            <a:pt x="10344" y="0"/>
                          </a:moveTo>
                          <a:cubicBezTo>
                            <a:pt x="9150" y="0"/>
                            <a:pt x="7955" y="475"/>
                            <a:pt x="7045" y="1425"/>
                          </a:cubicBezTo>
                          <a:lnTo>
                            <a:pt x="1364" y="7357"/>
                          </a:lnTo>
                          <a:cubicBezTo>
                            <a:pt x="-455" y="9257"/>
                            <a:pt x="-455" y="12340"/>
                            <a:pt x="1364" y="14240"/>
                          </a:cubicBezTo>
                          <a:lnTo>
                            <a:pt x="7045" y="20182"/>
                          </a:lnTo>
                          <a:cubicBezTo>
                            <a:pt x="7955" y="21127"/>
                            <a:pt x="9147" y="21600"/>
                            <a:pt x="10340" y="21600"/>
                          </a:cubicBezTo>
                          <a:cubicBezTo>
                            <a:pt x="11533" y="21600"/>
                            <a:pt x="12726" y="21127"/>
                            <a:pt x="13636" y="20182"/>
                          </a:cubicBezTo>
                          <a:lnTo>
                            <a:pt x="19326" y="14240"/>
                          </a:lnTo>
                          <a:cubicBezTo>
                            <a:pt x="21145" y="12340"/>
                            <a:pt x="21145" y="9257"/>
                            <a:pt x="19326" y="7357"/>
                          </a:cubicBezTo>
                          <a:lnTo>
                            <a:pt x="13636" y="1425"/>
                          </a:lnTo>
                          <a:cubicBezTo>
                            <a:pt x="12731" y="475"/>
                            <a:pt x="11538" y="0"/>
                            <a:pt x="10344" y="0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F5F8FF"/>
                        </a:gs>
                        <a:gs pos="18000">
                          <a:srgbClr val="F5F8FF"/>
                        </a:gs>
                        <a:gs pos="56000">
                          <a:schemeClr val="accent3">
                            <a:lumOff val="44000"/>
                            <a:alpha val="0"/>
                          </a:schemeClr>
                        </a:gs>
                        <a:gs pos="74000">
                          <a:srgbClr val="F5F8FF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l="37721" t="-19636" r="62278" b="119636"/>
                      </a:path>
                    </a:gra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p:txBody>
                </p:sp>
                <p:grpSp>
                  <p:nvGrpSpPr>
                    <p:cNvPr id="260" name="Google Shape;199;p5"/>
                    <p:cNvGrpSpPr/>
                    <p:nvPr/>
                  </p:nvGrpSpPr>
                  <p:grpSpPr>
                    <a:xfrm>
                      <a:off x="39473" y="95721"/>
                      <a:ext cx="387971" cy="223811"/>
                      <a:chOff x="0" y="0"/>
                      <a:chExt cx="387970" cy="223809"/>
                    </a:xfrm>
                  </p:grpSpPr>
                  <p:sp>
                    <p:nvSpPr>
                      <p:cNvPr id="255" name="Google Shape;200;p5"/>
                      <p:cNvSpPr/>
                      <p:nvPr/>
                    </p:nvSpPr>
                    <p:spPr>
                      <a:xfrm rot="2700000">
                        <a:off x="32766" y="32766"/>
                        <a:ext cx="158211" cy="1582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303" y="0"/>
                            </a:moveTo>
                            <a:lnTo>
                              <a:pt x="0" y="303"/>
                            </a:lnTo>
                            <a:lnTo>
                              <a:pt x="21297" y="21600"/>
                            </a:lnTo>
                            <a:lnTo>
                              <a:pt x="21600" y="21297"/>
                            </a:lnTo>
                            <a:lnTo>
                              <a:pt x="303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rgbClr val="9900FF">
                              <a:alpha val="46820"/>
                            </a:srgbClr>
                          </a:gs>
                          <a:gs pos="100000">
                            <a:schemeClr val="accent3">
                              <a:lumOff val="44000"/>
                              <a:alpha val="46820"/>
                            </a:schemeClr>
                          </a:gs>
                        </a:gsLst>
                        <a:lin ang="5400700" scaled="0"/>
                      </a:gra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45719" tIns="45719" rIns="45719" bIns="45719" numCol="1" anchor="ctr">
                        <a:noAutofit/>
                      </a:bodyPr>
                      <a:lstStyle/>
                      <a:p>
                        <a:pPr>
                          <a:defRPr>
                            <a:solidFill>
                              <a:srgbClr val="000000"/>
                            </a:solidFill>
                          </a:defRPr>
                        </a:pPr>
                        <a:endParaRPr/>
                      </a:p>
                    </p:txBody>
                  </p:sp>
                  <p:sp>
                    <p:nvSpPr>
                      <p:cNvPr id="256" name="Google Shape;201;p5"/>
                      <p:cNvSpPr/>
                      <p:nvPr/>
                    </p:nvSpPr>
                    <p:spPr>
                      <a:xfrm rot="2700000">
                        <a:off x="73806" y="32828"/>
                        <a:ext cx="158212" cy="1582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292" y="0"/>
                            </a:moveTo>
                            <a:lnTo>
                              <a:pt x="0" y="303"/>
                            </a:lnTo>
                            <a:lnTo>
                              <a:pt x="21297" y="21600"/>
                            </a:lnTo>
                            <a:lnTo>
                              <a:pt x="21600" y="21297"/>
                            </a:lnTo>
                            <a:lnTo>
                              <a:pt x="292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rgbClr val="9900FF">
                              <a:alpha val="46820"/>
                            </a:srgbClr>
                          </a:gs>
                          <a:gs pos="100000">
                            <a:schemeClr val="accent3">
                              <a:lumOff val="44000"/>
                              <a:alpha val="46820"/>
                            </a:schemeClr>
                          </a:gs>
                        </a:gsLst>
                        <a:lin ang="5400700" scaled="0"/>
                      </a:gra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45719" tIns="45719" rIns="45719" bIns="45719" numCol="1" anchor="ctr">
                        <a:noAutofit/>
                      </a:bodyPr>
                      <a:lstStyle/>
                      <a:p>
                        <a:pPr>
                          <a:defRPr>
                            <a:solidFill>
                              <a:srgbClr val="000000"/>
                            </a:solidFill>
                          </a:defRPr>
                        </a:pPr>
                        <a:endParaRPr/>
                      </a:p>
                    </p:txBody>
                  </p:sp>
                  <p:sp>
                    <p:nvSpPr>
                      <p:cNvPr id="257" name="Google Shape;202;p5"/>
                      <p:cNvSpPr/>
                      <p:nvPr/>
                    </p:nvSpPr>
                    <p:spPr>
                      <a:xfrm rot="2700000">
                        <a:off x="114976" y="32771"/>
                        <a:ext cx="158212" cy="158206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291" y="0"/>
                            </a:moveTo>
                            <a:lnTo>
                              <a:pt x="0" y="303"/>
                            </a:lnTo>
                            <a:lnTo>
                              <a:pt x="21297" y="21600"/>
                            </a:lnTo>
                            <a:lnTo>
                              <a:pt x="21600" y="21309"/>
                            </a:lnTo>
                            <a:lnTo>
                              <a:pt x="29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rgbClr val="9900FF">
                              <a:alpha val="46820"/>
                            </a:srgbClr>
                          </a:gs>
                          <a:gs pos="100000">
                            <a:schemeClr val="accent3">
                              <a:lumOff val="44000"/>
                              <a:alpha val="46820"/>
                            </a:schemeClr>
                          </a:gs>
                        </a:gsLst>
                        <a:lin ang="5400700" scaled="0"/>
                      </a:gra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45719" tIns="45719" rIns="45719" bIns="45719" numCol="1" anchor="ctr">
                        <a:noAutofit/>
                      </a:bodyPr>
                      <a:lstStyle/>
                      <a:p>
                        <a:pPr>
                          <a:defRPr>
                            <a:solidFill>
                              <a:srgbClr val="000000"/>
                            </a:solidFill>
                          </a:defRPr>
                        </a:pPr>
                        <a:endParaRPr/>
                      </a:p>
                    </p:txBody>
                  </p:sp>
                  <p:sp>
                    <p:nvSpPr>
                      <p:cNvPr id="258" name="Google Shape;203;p5"/>
                      <p:cNvSpPr/>
                      <p:nvPr/>
                    </p:nvSpPr>
                    <p:spPr>
                      <a:xfrm rot="2700000">
                        <a:off x="155949" y="32766"/>
                        <a:ext cx="158211" cy="1582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303" y="0"/>
                            </a:moveTo>
                            <a:lnTo>
                              <a:pt x="0" y="303"/>
                            </a:lnTo>
                            <a:lnTo>
                              <a:pt x="21309" y="21600"/>
                            </a:lnTo>
                            <a:lnTo>
                              <a:pt x="21600" y="21308"/>
                            </a:lnTo>
                            <a:lnTo>
                              <a:pt x="303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rgbClr val="9900FF">
                              <a:alpha val="46820"/>
                            </a:srgbClr>
                          </a:gs>
                          <a:gs pos="100000">
                            <a:schemeClr val="accent3">
                              <a:lumOff val="44000"/>
                              <a:alpha val="46820"/>
                            </a:schemeClr>
                          </a:gs>
                        </a:gsLst>
                        <a:lin ang="5400700" scaled="0"/>
                      </a:gra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45719" tIns="45719" rIns="45719" bIns="45719" numCol="1" anchor="ctr">
                        <a:noAutofit/>
                      </a:bodyPr>
                      <a:lstStyle/>
                      <a:p>
                        <a:pPr>
                          <a:defRPr>
                            <a:solidFill>
                              <a:srgbClr val="000000"/>
                            </a:solidFill>
                          </a:defRPr>
                        </a:pPr>
                        <a:endParaRPr/>
                      </a:p>
                    </p:txBody>
                  </p:sp>
                  <p:sp>
                    <p:nvSpPr>
                      <p:cNvPr id="259" name="Google Shape;204;p5"/>
                      <p:cNvSpPr/>
                      <p:nvPr/>
                    </p:nvSpPr>
                    <p:spPr>
                      <a:xfrm rot="2700000">
                        <a:off x="196993" y="32832"/>
                        <a:ext cx="158211" cy="1582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303" y="0"/>
                            </a:moveTo>
                            <a:lnTo>
                              <a:pt x="0" y="303"/>
                            </a:lnTo>
                            <a:lnTo>
                              <a:pt x="21297" y="21600"/>
                            </a:lnTo>
                            <a:lnTo>
                              <a:pt x="21600" y="21297"/>
                            </a:lnTo>
                            <a:lnTo>
                              <a:pt x="303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rgbClr val="9900FF">
                              <a:alpha val="46820"/>
                            </a:srgbClr>
                          </a:gs>
                          <a:gs pos="100000">
                            <a:schemeClr val="accent3">
                              <a:lumOff val="44000"/>
                              <a:alpha val="46820"/>
                            </a:schemeClr>
                          </a:gs>
                        </a:gsLst>
                        <a:lin ang="5400700" scaled="0"/>
                      </a:gra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45719" tIns="45719" rIns="45719" bIns="45719" numCol="1" anchor="ctr">
                        <a:noAutofit/>
                      </a:bodyPr>
                      <a:lstStyle/>
                      <a:p>
                        <a:pPr>
                          <a:defRPr>
                            <a:solidFill>
                              <a:srgbClr val="000000"/>
                            </a:solidFill>
                          </a:defRPr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62" name="Google Shape;205;p5"/>
                  <p:cNvSpPr/>
                  <p:nvPr/>
                </p:nvSpPr>
                <p:spPr>
                  <a:xfrm rot="18900000">
                    <a:off x="326258" y="77062"/>
                    <a:ext cx="324863" cy="2580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9763" y="0"/>
                        </a:moveTo>
                        <a:lnTo>
                          <a:pt x="18118" y="2061"/>
                        </a:lnTo>
                        <a:lnTo>
                          <a:pt x="19955" y="4374"/>
                        </a:lnTo>
                        <a:lnTo>
                          <a:pt x="21600" y="2303"/>
                        </a:lnTo>
                        <a:lnTo>
                          <a:pt x="19763" y="0"/>
                        </a:lnTo>
                        <a:close/>
                        <a:moveTo>
                          <a:pt x="10741" y="2498"/>
                        </a:moveTo>
                        <a:lnTo>
                          <a:pt x="9103" y="4560"/>
                        </a:lnTo>
                        <a:lnTo>
                          <a:pt x="10940" y="6871"/>
                        </a:lnTo>
                        <a:lnTo>
                          <a:pt x="12578" y="4801"/>
                        </a:lnTo>
                        <a:lnTo>
                          <a:pt x="10741" y="2498"/>
                        </a:lnTo>
                        <a:close/>
                        <a:moveTo>
                          <a:pt x="7739" y="6277"/>
                        </a:moveTo>
                        <a:lnTo>
                          <a:pt x="6093" y="8348"/>
                        </a:lnTo>
                        <a:lnTo>
                          <a:pt x="7930" y="10651"/>
                        </a:lnTo>
                        <a:lnTo>
                          <a:pt x="9575" y="8590"/>
                        </a:lnTo>
                        <a:lnTo>
                          <a:pt x="7739" y="6277"/>
                        </a:lnTo>
                        <a:close/>
                        <a:moveTo>
                          <a:pt x="4566" y="10271"/>
                        </a:moveTo>
                        <a:lnTo>
                          <a:pt x="2922" y="12341"/>
                        </a:lnTo>
                        <a:lnTo>
                          <a:pt x="7355" y="17922"/>
                        </a:lnTo>
                        <a:lnTo>
                          <a:pt x="9000" y="15851"/>
                        </a:lnTo>
                        <a:lnTo>
                          <a:pt x="4566" y="10271"/>
                        </a:lnTo>
                        <a:close/>
                        <a:moveTo>
                          <a:pt x="1638" y="13948"/>
                        </a:moveTo>
                        <a:lnTo>
                          <a:pt x="0" y="16019"/>
                        </a:lnTo>
                        <a:lnTo>
                          <a:pt x="4434" y="21600"/>
                        </a:lnTo>
                        <a:lnTo>
                          <a:pt x="6079" y="19538"/>
                        </a:lnTo>
                        <a:lnTo>
                          <a:pt x="1638" y="13948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chemeClr val="accent3">
                          <a:lumOff val="44000"/>
                          <a:alpha val="0"/>
                        </a:schemeClr>
                      </a:gs>
                    </a:gsLst>
                    <a:path path="circle">
                      <a:fillToRect l="37721" t="-19636" r="62278" b="119636"/>
                    </a:path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68" name="Google Shape;206;p5"/>
                <p:cNvGrpSpPr/>
                <p:nvPr/>
              </p:nvGrpSpPr>
              <p:grpSpPr>
                <a:xfrm>
                  <a:off x="-1" y="-1"/>
                  <a:ext cx="1043159" cy="1347134"/>
                  <a:chOff x="0" y="0"/>
                  <a:chExt cx="1043157" cy="1347132"/>
                </a:xfrm>
              </p:grpSpPr>
              <p:sp>
                <p:nvSpPr>
                  <p:cNvPr id="264" name="Google Shape;207;p5"/>
                  <p:cNvSpPr/>
                  <p:nvPr/>
                </p:nvSpPr>
                <p:spPr>
                  <a:xfrm rot="13500000">
                    <a:off x="347889" y="651864"/>
                    <a:ext cx="575980" cy="57598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72" h="21600" extrusionOk="0">
                        <a:moveTo>
                          <a:pt x="20207" y="0"/>
                        </a:moveTo>
                        <a:cubicBezTo>
                          <a:pt x="19909" y="0"/>
                          <a:pt x="19611" y="115"/>
                          <a:pt x="19384" y="345"/>
                        </a:cubicBezTo>
                        <a:cubicBezTo>
                          <a:pt x="18929" y="805"/>
                          <a:pt x="18929" y="1549"/>
                          <a:pt x="19384" y="2009"/>
                        </a:cubicBezTo>
                        <a:cubicBezTo>
                          <a:pt x="19611" y="2239"/>
                          <a:pt x="19909" y="2354"/>
                          <a:pt x="20207" y="2354"/>
                        </a:cubicBezTo>
                        <a:cubicBezTo>
                          <a:pt x="20505" y="2354"/>
                          <a:pt x="20803" y="2239"/>
                          <a:pt x="21031" y="2009"/>
                        </a:cubicBezTo>
                        <a:cubicBezTo>
                          <a:pt x="21486" y="1549"/>
                          <a:pt x="21486" y="805"/>
                          <a:pt x="21031" y="345"/>
                        </a:cubicBezTo>
                        <a:cubicBezTo>
                          <a:pt x="20803" y="115"/>
                          <a:pt x="20505" y="0"/>
                          <a:pt x="20207" y="0"/>
                        </a:cubicBezTo>
                        <a:close/>
                        <a:moveTo>
                          <a:pt x="16405" y="3853"/>
                        </a:moveTo>
                        <a:cubicBezTo>
                          <a:pt x="16107" y="3853"/>
                          <a:pt x="15809" y="3968"/>
                          <a:pt x="15581" y="4198"/>
                        </a:cubicBezTo>
                        <a:cubicBezTo>
                          <a:pt x="15126" y="4657"/>
                          <a:pt x="15126" y="5402"/>
                          <a:pt x="15581" y="5862"/>
                        </a:cubicBezTo>
                        <a:cubicBezTo>
                          <a:pt x="15809" y="6092"/>
                          <a:pt x="16107" y="6207"/>
                          <a:pt x="16405" y="6207"/>
                        </a:cubicBezTo>
                        <a:cubicBezTo>
                          <a:pt x="16703" y="6207"/>
                          <a:pt x="17001" y="6092"/>
                          <a:pt x="17228" y="5862"/>
                        </a:cubicBezTo>
                        <a:cubicBezTo>
                          <a:pt x="17683" y="5402"/>
                          <a:pt x="17683" y="4657"/>
                          <a:pt x="17228" y="4198"/>
                        </a:cubicBezTo>
                        <a:cubicBezTo>
                          <a:pt x="17001" y="3968"/>
                          <a:pt x="16703" y="3853"/>
                          <a:pt x="16405" y="3853"/>
                        </a:cubicBezTo>
                        <a:close/>
                        <a:moveTo>
                          <a:pt x="12596" y="7696"/>
                        </a:moveTo>
                        <a:cubicBezTo>
                          <a:pt x="12297" y="7696"/>
                          <a:pt x="11996" y="7812"/>
                          <a:pt x="11769" y="8042"/>
                        </a:cubicBezTo>
                        <a:cubicBezTo>
                          <a:pt x="11314" y="8501"/>
                          <a:pt x="11314" y="9255"/>
                          <a:pt x="11769" y="9715"/>
                        </a:cubicBezTo>
                        <a:cubicBezTo>
                          <a:pt x="11996" y="9944"/>
                          <a:pt x="12297" y="10060"/>
                          <a:pt x="12596" y="10060"/>
                        </a:cubicBezTo>
                        <a:cubicBezTo>
                          <a:pt x="12897" y="10060"/>
                          <a:pt x="13197" y="9944"/>
                          <a:pt x="13425" y="9715"/>
                        </a:cubicBezTo>
                        <a:cubicBezTo>
                          <a:pt x="13880" y="9255"/>
                          <a:pt x="13880" y="8501"/>
                          <a:pt x="13425" y="8042"/>
                        </a:cubicBezTo>
                        <a:cubicBezTo>
                          <a:pt x="13197" y="7812"/>
                          <a:pt x="12897" y="7696"/>
                          <a:pt x="12596" y="7696"/>
                        </a:cubicBezTo>
                        <a:close/>
                        <a:moveTo>
                          <a:pt x="8794" y="11544"/>
                        </a:moveTo>
                        <a:cubicBezTo>
                          <a:pt x="8494" y="11544"/>
                          <a:pt x="8194" y="11659"/>
                          <a:pt x="7965" y="11885"/>
                        </a:cubicBezTo>
                        <a:cubicBezTo>
                          <a:pt x="7510" y="12345"/>
                          <a:pt x="7510" y="13090"/>
                          <a:pt x="7965" y="13549"/>
                        </a:cubicBezTo>
                        <a:cubicBezTo>
                          <a:pt x="8193" y="13779"/>
                          <a:pt x="8491" y="13894"/>
                          <a:pt x="8789" y="13894"/>
                        </a:cubicBezTo>
                        <a:cubicBezTo>
                          <a:pt x="9087" y="13894"/>
                          <a:pt x="9385" y="13779"/>
                          <a:pt x="9612" y="13549"/>
                        </a:cubicBezTo>
                        <a:cubicBezTo>
                          <a:pt x="10067" y="13090"/>
                          <a:pt x="10067" y="12345"/>
                          <a:pt x="9612" y="11885"/>
                        </a:cubicBezTo>
                        <a:cubicBezTo>
                          <a:pt x="9386" y="11656"/>
                          <a:pt x="9090" y="11544"/>
                          <a:pt x="8794" y="11544"/>
                        </a:cubicBezTo>
                        <a:close/>
                        <a:moveTo>
                          <a:pt x="4976" y="15393"/>
                        </a:moveTo>
                        <a:cubicBezTo>
                          <a:pt x="4678" y="15393"/>
                          <a:pt x="4380" y="15508"/>
                          <a:pt x="4153" y="15738"/>
                        </a:cubicBezTo>
                        <a:cubicBezTo>
                          <a:pt x="3698" y="16198"/>
                          <a:pt x="3698" y="16943"/>
                          <a:pt x="4153" y="17402"/>
                        </a:cubicBezTo>
                        <a:cubicBezTo>
                          <a:pt x="4380" y="17632"/>
                          <a:pt x="4678" y="17747"/>
                          <a:pt x="4976" y="17747"/>
                        </a:cubicBezTo>
                        <a:cubicBezTo>
                          <a:pt x="5274" y="17747"/>
                          <a:pt x="5572" y="17632"/>
                          <a:pt x="5800" y="17402"/>
                        </a:cubicBezTo>
                        <a:cubicBezTo>
                          <a:pt x="6255" y="16943"/>
                          <a:pt x="6255" y="16198"/>
                          <a:pt x="5800" y="15738"/>
                        </a:cubicBezTo>
                        <a:cubicBezTo>
                          <a:pt x="5572" y="15508"/>
                          <a:pt x="5274" y="15393"/>
                          <a:pt x="4976" y="15393"/>
                        </a:cubicBezTo>
                        <a:close/>
                        <a:moveTo>
                          <a:pt x="1164" y="19237"/>
                        </a:moveTo>
                        <a:cubicBezTo>
                          <a:pt x="866" y="19237"/>
                          <a:pt x="568" y="19352"/>
                          <a:pt x="341" y="19582"/>
                        </a:cubicBezTo>
                        <a:cubicBezTo>
                          <a:pt x="-114" y="20041"/>
                          <a:pt x="-114" y="20795"/>
                          <a:pt x="341" y="21255"/>
                        </a:cubicBezTo>
                        <a:cubicBezTo>
                          <a:pt x="568" y="21485"/>
                          <a:pt x="866" y="21600"/>
                          <a:pt x="1164" y="21600"/>
                        </a:cubicBezTo>
                        <a:cubicBezTo>
                          <a:pt x="1462" y="21600"/>
                          <a:pt x="1760" y="21485"/>
                          <a:pt x="1987" y="21255"/>
                        </a:cubicBezTo>
                        <a:cubicBezTo>
                          <a:pt x="2443" y="20795"/>
                          <a:pt x="2443" y="20041"/>
                          <a:pt x="1987" y="19582"/>
                        </a:cubicBezTo>
                        <a:cubicBezTo>
                          <a:pt x="1760" y="19352"/>
                          <a:pt x="1462" y="19237"/>
                          <a:pt x="1164" y="19237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012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65" name="Google Shape;208;p5"/>
                  <p:cNvSpPr/>
                  <p:nvPr/>
                </p:nvSpPr>
                <p:spPr>
                  <a:xfrm rot="13500000">
                    <a:off x="271689" y="467514"/>
                    <a:ext cx="575980" cy="57598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72" h="21600" extrusionOk="0">
                        <a:moveTo>
                          <a:pt x="20207" y="0"/>
                        </a:moveTo>
                        <a:cubicBezTo>
                          <a:pt x="19909" y="0"/>
                          <a:pt x="19611" y="115"/>
                          <a:pt x="19384" y="345"/>
                        </a:cubicBezTo>
                        <a:cubicBezTo>
                          <a:pt x="18929" y="805"/>
                          <a:pt x="18929" y="1549"/>
                          <a:pt x="19384" y="2009"/>
                        </a:cubicBezTo>
                        <a:cubicBezTo>
                          <a:pt x="19611" y="2239"/>
                          <a:pt x="19909" y="2354"/>
                          <a:pt x="20207" y="2354"/>
                        </a:cubicBezTo>
                        <a:cubicBezTo>
                          <a:pt x="20505" y="2354"/>
                          <a:pt x="20803" y="2239"/>
                          <a:pt x="21031" y="2009"/>
                        </a:cubicBezTo>
                        <a:cubicBezTo>
                          <a:pt x="21486" y="1549"/>
                          <a:pt x="21486" y="805"/>
                          <a:pt x="21031" y="345"/>
                        </a:cubicBezTo>
                        <a:cubicBezTo>
                          <a:pt x="20803" y="115"/>
                          <a:pt x="20505" y="0"/>
                          <a:pt x="20207" y="0"/>
                        </a:cubicBezTo>
                        <a:close/>
                        <a:moveTo>
                          <a:pt x="16405" y="3853"/>
                        </a:moveTo>
                        <a:cubicBezTo>
                          <a:pt x="16107" y="3853"/>
                          <a:pt x="15809" y="3968"/>
                          <a:pt x="15581" y="4198"/>
                        </a:cubicBezTo>
                        <a:cubicBezTo>
                          <a:pt x="15126" y="4657"/>
                          <a:pt x="15126" y="5402"/>
                          <a:pt x="15581" y="5862"/>
                        </a:cubicBezTo>
                        <a:cubicBezTo>
                          <a:pt x="15809" y="6092"/>
                          <a:pt x="16107" y="6207"/>
                          <a:pt x="16405" y="6207"/>
                        </a:cubicBezTo>
                        <a:cubicBezTo>
                          <a:pt x="16703" y="6207"/>
                          <a:pt x="17001" y="6092"/>
                          <a:pt x="17228" y="5862"/>
                        </a:cubicBezTo>
                        <a:cubicBezTo>
                          <a:pt x="17683" y="5402"/>
                          <a:pt x="17683" y="4657"/>
                          <a:pt x="17228" y="4198"/>
                        </a:cubicBezTo>
                        <a:cubicBezTo>
                          <a:pt x="17001" y="3968"/>
                          <a:pt x="16703" y="3853"/>
                          <a:pt x="16405" y="3853"/>
                        </a:cubicBezTo>
                        <a:close/>
                        <a:moveTo>
                          <a:pt x="12596" y="7696"/>
                        </a:moveTo>
                        <a:cubicBezTo>
                          <a:pt x="12297" y="7696"/>
                          <a:pt x="11996" y="7812"/>
                          <a:pt x="11769" y="8042"/>
                        </a:cubicBezTo>
                        <a:cubicBezTo>
                          <a:pt x="11314" y="8501"/>
                          <a:pt x="11314" y="9255"/>
                          <a:pt x="11769" y="9715"/>
                        </a:cubicBezTo>
                        <a:cubicBezTo>
                          <a:pt x="11996" y="9944"/>
                          <a:pt x="12297" y="10060"/>
                          <a:pt x="12596" y="10060"/>
                        </a:cubicBezTo>
                        <a:cubicBezTo>
                          <a:pt x="12897" y="10060"/>
                          <a:pt x="13197" y="9944"/>
                          <a:pt x="13425" y="9715"/>
                        </a:cubicBezTo>
                        <a:cubicBezTo>
                          <a:pt x="13880" y="9255"/>
                          <a:pt x="13880" y="8501"/>
                          <a:pt x="13425" y="8042"/>
                        </a:cubicBezTo>
                        <a:cubicBezTo>
                          <a:pt x="13197" y="7812"/>
                          <a:pt x="12897" y="7696"/>
                          <a:pt x="12596" y="7696"/>
                        </a:cubicBezTo>
                        <a:close/>
                        <a:moveTo>
                          <a:pt x="8794" y="11544"/>
                        </a:moveTo>
                        <a:cubicBezTo>
                          <a:pt x="8494" y="11544"/>
                          <a:pt x="8194" y="11659"/>
                          <a:pt x="7965" y="11885"/>
                        </a:cubicBezTo>
                        <a:cubicBezTo>
                          <a:pt x="7510" y="12345"/>
                          <a:pt x="7510" y="13090"/>
                          <a:pt x="7965" y="13549"/>
                        </a:cubicBezTo>
                        <a:cubicBezTo>
                          <a:pt x="8193" y="13779"/>
                          <a:pt x="8491" y="13894"/>
                          <a:pt x="8789" y="13894"/>
                        </a:cubicBezTo>
                        <a:cubicBezTo>
                          <a:pt x="9087" y="13894"/>
                          <a:pt x="9385" y="13779"/>
                          <a:pt x="9612" y="13549"/>
                        </a:cubicBezTo>
                        <a:cubicBezTo>
                          <a:pt x="10067" y="13090"/>
                          <a:pt x="10067" y="12345"/>
                          <a:pt x="9612" y="11885"/>
                        </a:cubicBezTo>
                        <a:cubicBezTo>
                          <a:pt x="9386" y="11656"/>
                          <a:pt x="9090" y="11544"/>
                          <a:pt x="8794" y="11544"/>
                        </a:cubicBezTo>
                        <a:close/>
                        <a:moveTo>
                          <a:pt x="4976" y="15393"/>
                        </a:moveTo>
                        <a:cubicBezTo>
                          <a:pt x="4678" y="15393"/>
                          <a:pt x="4380" y="15508"/>
                          <a:pt x="4153" y="15738"/>
                        </a:cubicBezTo>
                        <a:cubicBezTo>
                          <a:pt x="3698" y="16198"/>
                          <a:pt x="3698" y="16943"/>
                          <a:pt x="4153" y="17402"/>
                        </a:cubicBezTo>
                        <a:cubicBezTo>
                          <a:pt x="4380" y="17632"/>
                          <a:pt x="4678" y="17747"/>
                          <a:pt x="4976" y="17747"/>
                        </a:cubicBezTo>
                        <a:cubicBezTo>
                          <a:pt x="5274" y="17747"/>
                          <a:pt x="5572" y="17632"/>
                          <a:pt x="5800" y="17402"/>
                        </a:cubicBezTo>
                        <a:cubicBezTo>
                          <a:pt x="6255" y="16943"/>
                          <a:pt x="6255" y="16198"/>
                          <a:pt x="5800" y="15738"/>
                        </a:cubicBezTo>
                        <a:cubicBezTo>
                          <a:pt x="5572" y="15508"/>
                          <a:pt x="5274" y="15393"/>
                          <a:pt x="4976" y="15393"/>
                        </a:cubicBezTo>
                        <a:close/>
                        <a:moveTo>
                          <a:pt x="1164" y="19237"/>
                        </a:moveTo>
                        <a:cubicBezTo>
                          <a:pt x="866" y="19237"/>
                          <a:pt x="568" y="19352"/>
                          <a:pt x="341" y="19582"/>
                        </a:cubicBezTo>
                        <a:cubicBezTo>
                          <a:pt x="-114" y="20041"/>
                          <a:pt x="-114" y="20795"/>
                          <a:pt x="341" y="21255"/>
                        </a:cubicBezTo>
                        <a:cubicBezTo>
                          <a:pt x="568" y="21485"/>
                          <a:pt x="866" y="21600"/>
                          <a:pt x="1164" y="21600"/>
                        </a:cubicBezTo>
                        <a:cubicBezTo>
                          <a:pt x="1462" y="21600"/>
                          <a:pt x="1760" y="21485"/>
                          <a:pt x="1987" y="21255"/>
                        </a:cubicBezTo>
                        <a:cubicBezTo>
                          <a:pt x="2443" y="20795"/>
                          <a:pt x="2443" y="20041"/>
                          <a:pt x="1987" y="19582"/>
                        </a:cubicBezTo>
                        <a:cubicBezTo>
                          <a:pt x="1760" y="19352"/>
                          <a:pt x="1462" y="19237"/>
                          <a:pt x="1164" y="19237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012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66" name="Google Shape;209;p5"/>
                  <p:cNvSpPr/>
                  <p:nvPr/>
                </p:nvSpPr>
                <p:spPr>
                  <a:xfrm rot="13500000">
                    <a:off x="195489" y="303639"/>
                    <a:ext cx="575980" cy="57598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72" h="21600" extrusionOk="0">
                        <a:moveTo>
                          <a:pt x="20207" y="0"/>
                        </a:moveTo>
                        <a:cubicBezTo>
                          <a:pt x="19909" y="0"/>
                          <a:pt x="19611" y="115"/>
                          <a:pt x="19384" y="345"/>
                        </a:cubicBezTo>
                        <a:cubicBezTo>
                          <a:pt x="18929" y="805"/>
                          <a:pt x="18929" y="1549"/>
                          <a:pt x="19384" y="2009"/>
                        </a:cubicBezTo>
                        <a:cubicBezTo>
                          <a:pt x="19611" y="2239"/>
                          <a:pt x="19909" y="2354"/>
                          <a:pt x="20207" y="2354"/>
                        </a:cubicBezTo>
                        <a:cubicBezTo>
                          <a:pt x="20505" y="2354"/>
                          <a:pt x="20803" y="2239"/>
                          <a:pt x="21031" y="2009"/>
                        </a:cubicBezTo>
                        <a:cubicBezTo>
                          <a:pt x="21486" y="1549"/>
                          <a:pt x="21486" y="805"/>
                          <a:pt x="21031" y="345"/>
                        </a:cubicBezTo>
                        <a:cubicBezTo>
                          <a:pt x="20803" y="115"/>
                          <a:pt x="20505" y="0"/>
                          <a:pt x="20207" y="0"/>
                        </a:cubicBezTo>
                        <a:close/>
                        <a:moveTo>
                          <a:pt x="16405" y="3853"/>
                        </a:moveTo>
                        <a:cubicBezTo>
                          <a:pt x="16107" y="3853"/>
                          <a:pt x="15809" y="3968"/>
                          <a:pt x="15581" y="4198"/>
                        </a:cubicBezTo>
                        <a:cubicBezTo>
                          <a:pt x="15126" y="4657"/>
                          <a:pt x="15126" y="5402"/>
                          <a:pt x="15581" y="5862"/>
                        </a:cubicBezTo>
                        <a:cubicBezTo>
                          <a:pt x="15809" y="6092"/>
                          <a:pt x="16107" y="6207"/>
                          <a:pt x="16405" y="6207"/>
                        </a:cubicBezTo>
                        <a:cubicBezTo>
                          <a:pt x="16703" y="6207"/>
                          <a:pt x="17001" y="6092"/>
                          <a:pt x="17228" y="5862"/>
                        </a:cubicBezTo>
                        <a:cubicBezTo>
                          <a:pt x="17683" y="5402"/>
                          <a:pt x="17683" y="4657"/>
                          <a:pt x="17228" y="4198"/>
                        </a:cubicBezTo>
                        <a:cubicBezTo>
                          <a:pt x="17001" y="3968"/>
                          <a:pt x="16703" y="3853"/>
                          <a:pt x="16405" y="3853"/>
                        </a:cubicBezTo>
                        <a:close/>
                        <a:moveTo>
                          <a:pt x="12596" y="7696"/>
                        </a:moveTo>
                        <a:cubicBezTo>
                          <a:pt x="12297" y="7696"/>
                          <a:pt x="11996" y="7812"/>
                          <a:pt x="11769" y="8042"/>
                        </a:cubicBezTo>
                        <a:cubicBezTo>
                          <a:pt x="11314" y="8501"/>
                          <a:pt x="11314" y="9255"/>
                          <a:pt x="11769" y="9715"/>
                        </a:cubicBezTo>
                        <a:cubicBezTo>
                          <a:pt x="11996" y="9944"/>
                          <a:pt x="12297" y="10060"/>
                          <a:pt x="12596" y="10060"/>
                        </a:cubicBezTo>
                        <a:cubicBezTo>
                          <a:pt x="12897" y="10060"/>
                          <a:pt x="13197" y="9944"/>
                          <a:pt x="13425" y="9715"/>
                        </a:cubicBezTo>
                        <a:cubicBezTo>
                          <a:pt x="13880" y="9255"/>
                          <a:pt x="13880" y="8501"/>
                          <a:pt x="13425" y="8042"/>
                        </a:cubicBezTo>
                        <a:cubicBezTo>
                          <a:pt x="13197" y="7812"/>
                          <a:pt x="12897" y="7696"/>
                          <a:pt x="12596" y="7696"/>
                        </a:cubicBezTo>
                        <a:close/>
                        <a:moveTo>
                          <a:pt x="8794" y="11544"/>
                        </a:moveTo>
                        <a:cubicBezTo>
                          <a:pt x="8494" y="11544"/>
                          <a:pt x="8194" y="11659"/>
                          <a:pt x="7965" y="11885"/>
                        </a:cubicBezTo>
                        <a:cubicBezTo>
                          <a:pt x="7510" y="12345"/>
                          <a:pt x="7510" y="13090"/>
                          <a:pt x="7965" y="13549"/>
                        </a:cubicBezTo>
                        <a:cubicBezTo>
                          <a:pt x="8193" y="13779"/>
                          <a:pt x="8491" y="13894"/>
                          <a:pt x="8789" y="13894"/>
                        </a:cubicBezTo>
                        <a:cubicBezTo>
                          <a:pt x="9087" y="13894"/>
                          <a:pt x="9385" y="13779"/>
                          <a:pt x="9612" y="13549"/>
                        </a:cubicBezTo>
                        <a:cubicBezTo>
                          <a:pt x="10067" y="13090"/>
                          <a:pt x="10067" y="12345"/>
                          <a:pt x="9612" y="11885"/>
                        </a:cubicBezTo>
                        <a:cubicBezTo>
                          <a:pt x="9386" y="11656"/>
                          <a:pt x="9090" y="11544"/>
                          <a:pt x="8794" y="11544"/>
                        </a:cubicBezTo>
                        <a:close/>
                        <a:moveTo>
                          <a:pt x="4976" y="15393"/>
                        </a:moveTo>
                        <a:cubicBezTo>
                          <a:pt x="4678" y="15393"/>
                          <a:pt x="4380" y="15508"/>
                          <a:pt x="4153" y="15738"/>
                        </a:cubicBezTo>
                        <a:cubicBezTo>
                          <a:pt x="3698" y="16198"/>
                          <a:pt x="3698" y="16943"/>
                          <a:pt x="4153" y="17402"/>
                        </a:cubicBezTo>
                        <a:cubicBezTo>
                          <a:pt x="4380" y="17632"/>
                          <a:pt x="4678" y="17747"/>
                          <a:pt x="4976" y="17747"/>
                        </a:cubicBezTo>
                        <a:cubicBezTo>
                          <a:pt x="5274" y="17747"/>
                          <a:pt x="5572" y="17632"/>
                          <a:pt x="5800" y="17402"/>
                        </a:cubicBezTo>
                        <a:cubicBezTo>
                          <a:pt x="6255" y="16943"/>
                          <a:pt x="6255" y="16198"/>
                          <a:pt x="5800" y="15738"/>
                        </a:cubicBezTo>
                        <a:cubicBezTo>
                          <a:pt x="5572" y="15508"/>
                          <a:pt x="5274" y="15393"/>
                          <a:pt x="4976" y="15393"/>
                        </a:cubicBezTo>
                        <a:close/>
                        <a:moveTo>
                          <a:pt x="1164" y="19237"/>
                        </a:moveTo>
                        <a:cubicBezTo>
                          <a:pt x="866" y="19237"/>
                          <a:pt x="568" y="19352"/>
                          <a:pt x="341" y="19582"/>
                        </a:cubicBezTo>
                        <a:cubicBezTo>
                          <a:pt x="-114" y="20041"/>
                          <a:pt x="-114" y="20795"/>
                          <a:pt x="341" y="21255"/>
                        </a:cubicBezTo>
                        <a:cubicBezTo>
                          <a:pt x="568" y="21485"/>
                          <a:pt x="866" y="21600"/>
                          <a:pt x="1164" y="21600"/>
                        </a:cubicBezTo>
                        <a:cubicBezTo>
                          <a:pt x="1462" y="21600"/>
                          <a:pt x="1760" y="21485"/>
                          <a:pt x="1987" y="21255"/>
                        </a:cubicBezTo>
                        <a:cubicBezTo>
                          <a:pt x="2443" y="20795"/>
                          <a:pt x="2443" y="20041"/>
                          <a:pt x="1987" y="19582"/>
                        </a:cubicBezTo>
                        <a:cubicBezTo>
                          <a:pt x="1760" y="19352"/>
                          <a:pt x="1462" y="19237"/>
                          <a:pt x="1164" y="19237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012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67" name="Google Shape;210;p5"/>
                  <p:cNvSpPr/>
                  <p:nvPr/>
                </p:nvSpPr>
                <p:spPr>
                  <a:xfrm rot="13500000">
                    <a:off x="119289" y="119289"/>
                    <a:ext cx="575980" cy="57598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372" h="21600" extrusionOk="0">
                        <a:moveTo>
                          <a:pt x="20207" y="0"/>
                        </a:moveTo>
                        <a:cubicBezTo>
                          <a:pt x="19909" y="0"/>
                          <a:pt x="19611" y="115"/>
                          <a:pt x="19384" y="345"/>
                        </a:cubicBezTo>
                        <a:cubicBezTo>
                          <a:pt x="18929" y="805"/>
                          <a:pt x="18929" y="1549"/>
                          <a:pt x="19384" y="2009"/>
                        </a:cubicBezTo>
                        <a:cubicBezTo>
                          <a:pt x="19611" y="2239"/>
                          <a:pt x="19909" y="2354"/>
                          <a:pt x="20207" y="2354"/>
                        </a:cubicBezTo>
                        <a:cubicBezTo>
                          <a:pt x="20505" y="2354"/>
                          <a:pt x="20803" y="2239"/>
                          <a:pt x="21031" y="2009"/>
                        </a:cubicBezTo>
                        <a:cubicBezTo>
                          <a:pt x="21486" y="1549"/>
                          <a:pt x="21486" y="805"/>
                          <a:pt x="21031" y="345"/>
                        </a:cubicBezTo>
                        <a:cubicBezTo>
                          <a:pt x="20803" y="115"/>
                          <a:pt x="20505" y="0"/>
                          <a:pt x="20207" y="0"/>
                        </a:cubicBezTo>
                        <a:close/>
                        <a:moveTo>
                          <a:pt x="16405" y="3853"/>
                        </a:moveTo>
                        <a:cubicBezTo>
                          <a:pt x="16107" y="3853"/>
                          <a:pt x="15809" y="3968"/>
                          <a:pt x="15581" y="4198"/>
                        </a:cubicBezTo>
                        <a:cubicBezTo>
                          <a:pt x="15126" y="4657"/>
                          <a:pt x="15126" y="5402"/>
                          <a:pt x="15581" y="5862"/>
                        </a:cubicBezTo>
                        <a:cubicBezTo>
                          <a:pt x="15809" y="6092"/>
                          <a:pt x="16107" y="6207"/>
                          <a:pt x="16405" y="6207"/>
                        </a:cubicBezTo>
                        <a:cubicBezTo>
                          <a:pt x="16703" y="6207"/>
                          <a:pt x="17001" y="6092"/>
                          <a:pt x="17228" y="5862"/>
                        </a:cubicBezTo>
                        <a:cubicBezTo>
                          <a:pt x="17683" y="5402"/>
                          <a:pt x="17683" y="4657"/>
                          <a:pt x="17228" y="4198"/>
                        </a:cubicBezTo>
                        <a:cubicBezTo>
                          <a:pt x="17001" y="3968"/>
                          <a:pt x="16703" y="3853"/>
                          <a:pt x="16405" y="3853"/>
                        </a:cubicBezTo>
                        <a:close/>
                        <a:moveTo>
                          <a:pt x="12596" y="7696"/>
                        </a:moveTo>
                        <a:cubicBezTo>
                          <a:pt x="12297" y="7696"/>
                          <a:pt x="11996" y="7812"/>
                          <a:pt x="11769" y="8042"/>
                        </a:cubicBezTo>
                        <a:cubicBezTo>
                          <a:pt x="11314" y="8501"/>
                          <a:pt x="11314" y="9255"/>
                          <a:pt x="11769" y="9715"/>
                        </a:cubicBezTo>
                        <a:cubicBezTo>
                          <a:pt x="11996" y="9944"/>
                          <a:pt x="12297" y="10060"/>
                          <a:pt x="12596" y="10060"/>
                        </a:cubicBezTo>
                        <a:cubicBezTo>
                          <a:pt x="12897" y="10060"/>
                          <a:pt x="13197" y="9944"/>
                          <a:pt x="13425" y="9715"/>
                        </a:cubicBezTo>
                        <a:cubicBezTo>
                          <a:pt x="13880" y="9255"/>
                          <a:pt x="13880" y="8501"/>
                          <a:pt x="13425" y="8042"/>
                        </a:cubicBezTo>
                        <a:cubicBezTo>
                          <a:pt x="13197" y="7812"/>
                          <a:pt x="12897" y="7696"/>
                          <a:pt x="12596" y="7696"/>
                        </a:cubicBezTo>
                        <a:close/>
                        <a:moveTo>
                          <a:pt x="8794" y="11544"/>
                        </a:moveTo>
                        <a:cubicBezTo>
                          <a:pt x="8494" y="11544"/>
                          <a:pt x="8194" y="11659"/>
                          <a:pt x="7965" y="11885"/>
                        </a:cubicBezTo>
                        <a:cubicBezTo>
                          <a:pt x="7510" y="12345"/>
                          <a:pt x="7510" y="13090"/>
                          <a:pt x="7965" y="13549"/>
                        </a:cubicBezTo>
                        <a:cubicBezTo>
                          <a:pt x="8193" y="13779"/>
                          <a:pt x="8491" y="13894"/>
                          <a:pt x="8789" y="13894"/>
                        </a:cubicBezTo>
                        <a:cubicBezTo>
                          <a:pt x="9087" y="13894"/>
                          <a:pt x="9385" y="13779"/>
                          <a:pt x="9612" y="13549"/>
                        </a:cubicBezTo>
                        <a:cubicBezTo>
                          <a:pt x="10067" y="13090"/>
                          <a:pt x="10067" y="12345"/>
                          <a:pt x="9612" y="11885"/>
                        </a:cubicBezTo>
                        <a:cubicBezTo>
                          <a:pt x="9386" y="11656"/>
                          <a:pt x="9090" y="11544"/>
                          <a:pt x="8794" y="11544"/>
                        </a:cubicBezTo>
                        <a:close/>
                        <a:moveTo>
                          <a:pt x="4976" y="15393"/>
                        </a:moveTo>
                        <a:cubicBezTo>
                          <a:pt x="4678" y="15393"/>
                          <a:pt x="4380" y="15508"/>
                          <a:pt x="4153" y="15738"/>
                        </a:cubicBezTo>
                        <a:cubicBezTo>
                          <a:pt x="3698" y="16198"/>
                          <a:pt x="3698" y="16943"/>
                          <a:pt x="4153" y="17402"/>
                        </a:cubicBezTo>
                        <a:cubicBezTo>
                          <a:pt x="4380" y="17632"/>
                          <a:pt x="4678" y="17747"/>
                          <a:pt x="4976" y="17747"/>
                        </a:cubicBezTo>
                        <a:cubicBezTo>
                          <a:pt x="5274" y="17747"/>
                          <a:pt x="5572" y="17632"/>
                          <a:pt x="5800" y="17402"/>
                        </a:cubicBezTo>
                        <a:cubicBezTo>
                          <a:pt x="6255" y="16943"/>
                          <a:pt x="6255" y="16198"/>
                          <a:pt x="5800" y="15738"/>
                        </a:cubicBezTo>
                        <a:cubicBezTo>
                          <a:pt x="5572" y="15508"/>
                          <a:pt x="5274" y="15393"/>
                          <a:pt x="4976" y="15393"/>
                        </a:cubicBezTo>
                        <a:close/>
                        <a:moveTo>
                          <a:pt x="1164" y="19237"/>
                        </a:moveTo>
                        <a:cubicBezTo>
                          <a:pt x="866" y="19237"/>
                          <a:pt x="568" y="19352"/>
                          <a:pt x="341" y="19582"/>
                        </a:cubicBezTo>
                        <a:cubicBezTo>
                          <a:pt x="-114" y="20041"/>
                          <a:pt x="-114" y="20795"/>
                          <a:pt x="341" y="21255"/>
                        </a:cubicBezTo>
                        <a:cubicBezTo>
                          <a:pt x="568" y="21485"/>
                          <a:pt x="866" y="21600"/>
                          <a:pt x="1164" y="21600"/>
                        </a:cubicBezTo>
                        <a:cubicBezTo>
                          <a:pt x="1462" y="21600"/>
                          <a:pt x="1760" y="21485"/>
                          <a:pt x="1987" y="21255"/>
                        </a:cubicBezTo>
                        <a:cubicBezTo>
                          <a:pt x="2443" y="20795"/>
                          <a:pt x="2443" y="20041"/>
                          <a:pt x="1987" y="19582"/>
                        </a:cubicBezTo>
                        <a:cubicBezTo>
                          <a:pt x="1760" y="19352"/>
                          <a:pt x="1462" y="19237"/>
                          <a:pt x="1164" y="19237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012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78" name="Google Shape;211;p5"/>
                <p:cNvGrpSpPr/>
                <p:nvPr/>
              </p:nvGrpSpPr>
              <p:grpSpPr>
                <a:xfrm>
                  <a:off x="751852" y="950030"/>
                  <a:ext cx="694788" cy="471248"/>
                  <a:chOff x="0" y="0"/>
                  <a:chExt cx="694786" cy="471246"/>
                </a:xfrm>
              </p:grpSpPr>
              <p:grpSp>
                <p:nvGrpSpPr>
                  <p:cNvPr id="276" name="Google Shape;212;p5"/>
                  <p:cNvGrpSpPr/>
                  <p:nvPr/>
                </p:nvGrpSpPr>
                <p:grpSpPr>
                  <a:xfrm>
                    <a:off x="-1" y="2948"/>
                    <a:ext cx="468300" cy="468299"/>
                    <a:chOff x="0" y="0"/>
                    <a:chExt cx="468298" cy="468298"/>
                  </a:xfrm>
                </p:grpSpPr>
                <p:sp>
                  <p:nvSpPr>
                    <p:cNvPr id="269" name="Google Shape;213;p5"/>
                    <p:cNvSpPr/>
                    <p:nvPr/>
                  </p:nvSpPr>
                  <p:spPr>
                    <a:xfrm rot="2700000">
                      <a:off x="68552" y="68608"/>
                      <a:ext cx="331194" cy="331082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0690" h="21600" extrusionOk="0">
                          <a:moveTo>
                            <a:pt x="10344" y="0"/>
                          </a:moveTo>
                          <a:cubicBezTo>
                            <a:pt x="9150" y="0"/>
                            <a:pt x="7955" y="475"/>
                            <a:pt x="7045" y="1425"/>
                          </a:cubicBezTo>
                          <a:lnTo>
                            <a:pt x="1364" y="7357"/>
                          </a:lnTo>
                          <a:cubicBezTo>
                            <a:pt x="-455" y="9257"/>
                            <a:pt x="-455" y="12340"/>
                            <a:pt x="1364" y="14240"/>
                          </a:cubicBezTo>
                          <a:lnTo>
                            <a:pt x="7045" y="20182"/>
                          </a:lnTo>
                          <a:cubicBezTo>
                            <a:pt x="7955" y="21127"/>
                            <a:pt x="9147" y="21600"/>
                            <a:pt x="10340" y="21600"/>
                          </a:cubicBezTo>
                          <a:cubicBezTo>
                            <a:pt x="11533" y="21600"/>
                            <a:pt x="12726" y="21127"/>
                            <a:pt x="13636" y="20182"/>
                          </a:cubicBezTo>
                          <a:lnTo>
                            <a:pt x="19326" y="14240"/>
                          </a:lnTo>
                          <a:cubicBezTo>
                            <a:pt x="21145" y="12340"/>
                            <a:pt x="21145" y="9257"/>
                            <a:pt x="19326" y="7357"/>
                          </a:cubicBezTo>
                          <a:lnTo>
                            <a:pt x="13636" y="1425"/>
                          </a:lnTo>
                          <a:cubicBezTo>
                            <a:pt x="12731" y="475"/>
                            <a:pt x="11538" y="0"/>
                            <a:pt x="10344" y="0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F5F8FF"/>
                        </a:gs>
                        <a:gs pos="18000">
                          <a:srgbClr val="F5F8FF"/>
                        </a:gs>
                        <a:gs pos="56000">
                          <a:schemeClr val="accent3">
                            <a:lumOff val="44000"/>
                            <a:alpha val="0"/>
                          </a:schemeClr>
                        </a:gs>
                        <a:gs pos="74000">
                          <a:srgbClr val="F5F8FF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l="37721" t="-19636" r="62278" b="119636"/>
                      </a:path>
                    </a:gra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p:txBody>
                </p:sp>
                <p:grpSp>
                  <p:nvGrpSpPr>
                    <p:cNvPr id="275" name="Google Shape;214;p5"/>
                    <p:cNvGrpSpPr/>
                    <p:nvPr/>
                  </p:nvGrpSpPr>
                  <p:grpSpPr>
                    <a:xfrm>
                      <a:off x="39473" y="95721"/>
                      <a:ext cx="387971" cy="223811"/>
                      <a:chOff x="0" y="0"/>
                      <a:chExt cx="387970" cy="223809"/>
                    </a:xfrm>
                  </p:grpSpPr>
                  <p:sp>
                    <p:nvSpPr>
                      <p:cNvPr id="270" name="Google Shape;215;p5"/>
                      <p:cNvSpPr/>
                      <p:nvPr/>
                    </p:nvSpPr>
                    <p:spPr>
                      <a:xfrm rot="2700000">
                        <a:off x="32766" y="32766"/>
                        <a:ext cx="158211" cy="1582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303" y="0"/>
                            </a:moveTo>
                            <a:lnTo>
                              <a:pt x="0" y="303"/>
                            </a:lnTo>
                            <a:lnTo>
                              <a:pt x="21297" y="21600"/>
                            </a:lnTo>
                            <a:lnTo>
                              <a:pt x="21600" y="21297"/>
                            </a:lnTo>
                            <a:lnTo>
                              <a:pt x="303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rgbClr val="9900FF">
                              <a:alpha val="46820"/>
                            </a:srgbClr>
                          </a:gs>
                          <a:gs pos="100000">
                            <a:schemeClr val="accent3">
                              <a:lumOff val="44000"/>
                              <a:alpha val="46820"/>
                            </a:schemeClr>
                          </a:gs>
                        </a:gsLst>
                        <a:lin ang="5400700" scaled="0"/>
                      </a:gra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45719" tIns="45719" rIns="45719" bIns="45719" numCol="1" anchor="ctr">
                        <a:noAutofit/>
                      </a:bodyPr>
                      <a:lstStyle/>
                      <a:p>
                        <a:pPr>
                          <a:defRPr>
                            <a:solidFill>
                              <a:srgbClr val="000000"/>
                            </a:solidFill>
                          </a:defRPr>
                        </a:pPr>
                        <a:endParaRPr/>
                      </a:p>
                    </p:txBody>
                  </p:sp>
                  <p:sp>
                    <p:nvSpPr>
                      <p:cNvPr id="271" name="Google Shape;216;p5"/>
                      <p:cNvSpPr/>
                      <p:nvPr/>
                    </p:nvSpPr>
                    <p:spPr>
                      <a:xfrm rot="2700000">
                        <a:off x="73806" y="32828"/>
                        <a:ext cx="158212" cy="1582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292" y="0"/>
                            </a:moveTo>
                            <a:lnTo>
                              <a:pt x="0" y="303"/>
                            </a:lnTo>
                            <a:lnTo>
                              <a:pt x="21297" y="21600"/>
                            </a:lnTo>
                            <a:lnTo>
                              <a:pt x="21600" y="21297"/>
                            </a:lnTo>
                            <a:lnTo>
                              <a:pt x="292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rgbClr val="9900FF">
                              <a:alpha val="46820"/>
                            </a:srgbClr>
                          </a:gs>
                          <a:gs pos="100000">
                            <a:schemeClr val="accent3">
                              <a:lumOff val="44000"/>
                              <a:alpha val="46820"/>
                            </a:schemeClr>
                          </a:gs>
                        </a:gsLst>
                        <a:lin ang="5400700" scaled="0"/>
                      </a:gra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45719" tIns="45719" rIns="45719" bIns="45719" numCol="1" anchor="ctr">
                        <a:noAutofit/>
                      </a:bodyPr>
                      <a:lstStyle/>
                      <a:p>
                        <a:pPr>
                          <a:defRPr>
                            <a:solidFill>
                              <a:srgbClr val="000000"/>
                            </a:solidFill>
                          </a:defRPr>
                        </a:pPr>
                        <a:endParaRPr/>
                      </a:p>
                    </p:txBody>
                  </p:sp>
                  <p:sp>
                    <p:nvSpPr>
                      <p:cNvPr id="272" name="Google Shape;217;p5"/>
                      <p:cNvSpPr/>
                      <p:nvPr/>
                    </p:nvSpPr>
                    <p:spPr>
                      <a:xfrm rot="2700000">
                        <a:off x="114976" y="32771"/>
                        <a:ext cx="158212" cy="158206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291" y="0"/>
                            </a:moveTo>
                            <a:lnTo>
                              <a:pt x="0" y="303"/>
                            </a:lnTo>
                            <a:lnTo>
                              <a:pt x="21297" y="21600"/>
                            </a:lnTo>
                            <a:lnTo>
                              <a:pt x="21600" y="21309"/>
                            </a:lnTo>
                            <a:lnTo>
                              <a:pt x="29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rgbClr val="9900FF">
                              <a:alpha val="46820"/>
                            </a:srgbClr>
                          </a:gs>
                          <a:gs pos="100000">
                            <a:schemeClr val="accent3">
                              <a:lumOff val="44000"/>
                              <a:alpha val="46820"/>
                            </a:schemeClr>
                          </a:gs>
                        </a:gsLst>
                        <a:lin ang="5400700" scaled="0"/>
                      </a:gra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45719" tIns="45719" rIns="45719" bIns="45719" numCol="1" anchor="ctr">
                        <a:noAutofit/>
                      </a:bodyPr>
                      <a:lstStyle/>
                      <a:p>
                        <a:pPr>
                          <a:defRPr>
                            <a:solidFill>
                              <a:srgbClr val="000000"/>
                            </a:solidFill>
                          </a:defRPr>
                        </a:pPr>
                        <a:endParaRPr/>
                      </a:p>
                    </p:txBody>
                  </p:sp>
                  <p:sp>
                    <p:nvSpPr>
                      <p:cNvPr id="273" name="Google Shape;218;p5"/>
                      <p:cNvSpPr/>
                      <p:nvPr/>
                    </p:nvSpPr>
                    <p:spPr>
                      <a:xfrm rot="2700000">
                        <a:off x="155949" y="32766"/>
                        <a:ext cx="158211" cy="1582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303" y="0"/>
                            </a:moveTo>
                            <a:lnTo>
                              <a:pt x="0" y="303"/>
                            </a:lnTo>
                            <a:lnTo>
                              <a:pt x="21309" y="21600"/>
                            </a:lnTo>
                            <a:lnTo>
                              <a:pt x="21600" y="21308"/>
                            </a:lnTo>
                            <a:lnTo>
                              <a:pt x="303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rgbClr val="9900FF">
                              <a:alpha val="46820"/>
                            </a:srgbClr>
                          </a:gs>
                          <a:gs pos="100000">
                            <a:schemeClr val="accent3">
                              <a:lumOff val="44000"/>
                              <a:alpha val="46820"/>
                            </a:schemeClr>
                          </a:gs>
                        </a:gsLst>
                        <a:lin ang="5400700" scaled="0"/>
                      </a:gra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45719" tIns="45719" rIns="45719" bIns="45719" numCol="1" anchor="ctr">
                        <a:noAutofit/>
                      </a:bodyPr>
                      <a:lstStyle/>
                      <a:p>
                        <a:pPr>
                          <a:defRPr>
                            <a:solidFill>
                              <a:srgbClr val="000000"/>
                            </a:solidFill>
                          </a:defRPr>
                        </a:pPr>
                        <a:endParaRPr/>
                      </a:p>
                    </p:txBody>
                  </p:sp>
                  <p:sp>
                    <p:nvSpPr>
                      <p:cNvPr id="274" name="Google Shape;219;p5"/>
                      <p:cNvSpPr/>
                      <p:nvPr/>
                    </p:nvSpPr>
                    <p:spPr>
                      <a:xfrm rot="2700000">
                        <a:off x="196993" y="32832"/>
                        <a:ext cx="158211" cy="1582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303" y="0"/>
                            </a:moveTo>
                            <a:lnTo>
                              <a:pt x="0" y="303"/>
                            </a:lnTo>
                            <a:lnTo>
                              <a:pt x="21297" y="21600"/>
                            </a:lnTo>
                            <a:lnTo>
                              <a:pt x="21600" y="21297"/>
                            </a:lnTo>
                            <a:lnTo>
                              <a:pt x="303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rgbClr val="9900FF">
                              <a:alpha val="46820"/>
                            </a:srgbClr>
                          </a:gs>
                          <a:gs pos="100000">
                            <a:schemeClr val="accent3">
                              <a:lumOff val="44000"/>
                              <a:alpha val="46820"/>
                            </a:schemeClr>
                          </a:gs>
                        </a:gsLst>
                        <a:lin ang="5400700" scaled="0"/>
                      </a:gra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45719" tIns="45719" rIns="45719" bIns="45719" numCol="1" anchor="ctr">
                        <a:noAutofit/>
                      </a:bodyPr>
                      <a:lstStyle/>
                      <a:p>
                        <a:pPr>
                          <a:defRPr>
                            <a:solidFill>
                              <a:srgbClr val="000000"/>
                            </a:solidFill>
                          </a:defRPr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77" name="Google Shape;220;p5"/>
                  <p:cNvSpPr/>
                  <p:nvPr/>
                </p:nvSpPr>
                <p:spPr>
                  <a:xfrm rot="18900000">
                    <a:off x="326258" y="77062"/>
                    <a:ext cx="324863" cy="2580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9763" y="0"/>
                        </a:moveTo>
                        <a:lnTo>
                          <a:pt x="18118" y="2061"/>
                        </a:lnTo>
                        <a:lnTo>
                          <a:pt x="19955" y="4374"/>
                        </a:lnTo>
                        <a:lnTo>
                          <a:pt x="21600" y="2303"/>
                        </a:lnTo>
                        <a:lnTo>
                          <a:pt x="19763" y="0"/>
                        </a:lnTo>
                        <a:close/>
                        <a:moveTo>
                          <a:pt x="10741" y="2498"/>
                        </a:moveTo>
                        <a:lnTo>
                          <a:pt x="9103" y="4560"/>
                        </a:lnTo>
                        <a:lnTo>
                          <a:pt x="10940" y="6871"/>
                        </a:lnTo>
                        <a:lnTo>
                          <a:pt x="12578" y="4801"/>
                        </a:lnTo>
                        <a:lnTo>
                          <a:pt x="10741" y="2498"/>
                        </a:lnTo>
                        <a:close/>
                        <a:moveTo>
                          <a:pt x="7739" y="6277"/>
                        </a:moveTo>
                        <a:lnTo>
                          <a:pt x="6093" y="8348"/>
                        </a:lnTo>
                        <a:lnTo>
                          <a:pt x="7930" y="10651"/>
                        </a:lnTo>
                        <a:lnTo>
                          <a:pt x="9575" y="8590"/>
                        </a:lnTo>
                        <a:lnTo>
                          <a:pt x="7739" y="6277"/>
                        </a:lnTo>
                        <a:close/>
                        <a:moveTo>
                          <a:pt x="4566" y="10271"/>
                        </a:moveTo>
                        <a:lnTo>
                          <a:pt x="2922" y="12341"/>
                        </a:lnTo>
                        <a:lnTo>
                          <a:pt x="7355" y="17922"/>
                        </a:lnTo>
                        <a:lnTo>
                          <a:pt x="9000" y="15851"/>
                        </a:lnTo>
                        <a:lnTo>
                          <a:pt x="4566" y="10271"/>
                        </a:lnTo>
                        <a:close/>
                        <a:moveTo>
                          <a:pt x="1638" y="13948"/>
                        </a:moveTo>
                        <a:lnTo>
                          <a:pt x="0" y="16019"/>
                        </a:lnTo>
                        <a:lnTo>
                          <a:pt x="4434" y="21600"/>
                        </a:lnTo>
                        <a:lnTo>
                          <a:pt x="6079" y="19538"/>
                        </a:lnTo>
                        <a:lnTo>
                          <a:pt x="1638" y="13948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chemeClr val="accent3">
                          <a:lumOff val="44000"/>
                          <a:alpha val="0"/>
                        </a:schemeClr>
                      </a:gs>
                    </a:gsLst>
                    <a:path path="circle">
                      <a:fillToRect l="37721" t="-19636" r="62278" b="119636"/>
                    </a:path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grpSp>
              <p:nvGrpSpPr>
                <p:cNvPr id="288" name="Google Shape;221;p5"/>
                <p:cNvGrpSpPr/>
                <p:nvPr/>
              </p:nvGrpSpPr>
              <p:grpSpPr>
                <a:xfrm>
                  <a:off x="247777" y="1006518"/>
                  <a:ext cx="694788" cy="471248"/>
                  <a:chOff x="0" y="0"/>
                  <a:chExt cx="694786" cy="471246"/>
                </a:xfrm>
              </p:grpSpPr>
              <p:grpSp>
                <p:nvGrpSpPr>
                  <p:cNvPr id="286" name="Google Shape;222;p5"/>
                  <p:cNvGrpSpPr/>
                  <p:nvPr/>
                </p:nvGrpSpPr>
                <p:grpSpPr>
                  <a:xfrm>
                    <a:off x="-1" y="2948"/>
                    <a:ext cx="468300" cy="468299"/>
                    <a:chOff x="0" y="0"/>
                    <a:chExt cx="468298" cy="468298"/>
                  </a:xfrm>
                </p:grpSpPr>
                <p:sp>
                  <p:nvSpPr>
                    <p:cNvPr id="279" name="Google Shape;223;p5"/>
                    <p:cNvSpPr/>
                    <p:nvPr/>
                  </p:nvSpPr>
                  <p:spPr>
                    <a:xfrm rot="2700000">
                      <a:off x="68552" y="68608"/>
                      <a:ext cx="331194" cy="331082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0690" h="21600" extrusionOk="0">
                          <a:moveTo>
                            <a:pt x="10344" y="0"/>
                          </a:moveTo>
                          <a:cubicBezTo>
                            <a:pt x="9150" y="0"/>
                            <a:pt x="7955" y="475"/>
                            <a:pt x="7045" y="1425"/>
                          </a:cubicBezTo>
                          <a:lnTo>
                            <a:pt x="1364" y="7357"/>
                          </a:lnTo>
                          <a:cubicBezTo>
                            <a:pt x="-455" y="9257"/>
                            <a:pt x="-455" y="12340"/>
                            <a:pt x="1364" y="14240"/>
                          </a:cubicBezTo>
                          <a:lnTo>
                            <a:pt x="7045" y="20182"/>
                          </a:lnTo>
                          <a:cubicBezTo>
                            <a:pt x="7955" y="21127"/>
                            <a:pt x="9147" y="21600"/>
                            <a:pt x="10340" y="21600"/>
                          </a:cubicBezTo>
                          <a:cubicBezTo>
                            <a:pt x="11533" y="21600"/>
                            <a:pt x="12726" y="21127"/>
                            <a:pt x="13636" y="20182"/>
                          </a:cubicBezTo>
                          <a:lnTo>
                            <a:pt x="19326" y="14240"/>
                          </a:lnTo>
                          <a:cubicBezTo>
                            <a:pt x="21145" y="12340"/>
                            <a:pt x="21145" y="9257"/>
                            <a:pt x="19326" y="7357"/>
                          </a:cubicBezTo>
                          <a:lnTo>
                            <a:pt x="13636" y="1425"/>
                          </a:lnTo>
                          <a:cubicBezTo>
                            <a:pt x="12731" y="475"/>
                            <a:pt x="11538" y="0"/>
                            <a:pt x="10344" y="0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F5F8FF"/>
                        </a:gs>
                        <a:gs pos="18000">
                          <a:srgbClr val="F5F8FF"/>
                        </a:gs>
                        <a:gs pos="56000">
                          <a:schemeClr val="accent3">
                            <a:lumOff val="44000"/>
                            <a:alpha val="0"/>
                          </a:schemeClr>
                        </a:gs>
                        <a:gs pos="74000">
                          <a:srgbClr val="F5F8FF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l="37721" t="-19636" r="62278" b="119636"/>
                      </a:path>
                    </a:gra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p:txBody>
                </p:sp>
                <p:grpSp>
                  <p:nvGrpSpPr>
                    <p:cNvPr id="285" name="Google Shape;224;p5"/>
                    <p:cNvGrpSpPr/>
                    <p:nvPr/>
                  </p:nvGrpSpPr>
                  <p:grpSpPr>
                    <a:xfrm>
                      <a:off x="39473" y="95721"/>
                      <a:ext cx="387971" cy="223811"/>
                      <a:chOff x="0" y="0"/>
                      <a:chExt cx="387970" cy="223809"/>
                    </a:xfrm>
                  </p:grpSpPr>
                  <p:sp>
                    <p:nvSpPr>
                      <p:cNvPr id="280" name="Google Shape;225;p5"/>
                      <p:cNvSpPr/>
                      <p:nvPr/>
                    </p:nvSpPr>
                    <p:spPr>
                      <a:xfrm rot="2700000">
                        <a:off x="32766" y="32766"/>
                        <a:ext cx="158211" cy="1582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303" y="0"/>
                            </a:moveTo>
                            <a:lnTo>
                              <a:pt x="0" y="303"/>
                            </a:lnTo>
                            <a:lnTo>
                              <a:pt x="21297" y="21600"/>
                            </a:lnTo>
                            <a:lnTo>
                              <a:pt x="21600" y="21297"/>
                            </a:lnTo>
                            <a:lnTo>
                              <a:pt x="303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rgbClr val="9900FF">
                              <a:alpha val="46820"/>
                            </a:srgbClr>
                          </a:gs>
                          <a:gs pos="100000">
                            <a:schemeClr val="accent3">
                              <a:lumOff val="44000"/>
                              <a:alpha val="46820"/>
                            </a:schemeClr>
                          </a:gs>
                        </a:gsLst>
                        <a:lin ang="5400700" scaled="0"/>
                      </a:gra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45719" tIns="45719" rIns="45719" bIns="45719" numCol="1" anchor="ctr">
                        <a:noAutofit/>
                      </a:bodyPr>
                      <a:lstStyle/>
                      <a:p>
                        <a:pPr>
                          <a:defRPr>
                            <a:solidFill>
                              <a:srgbClr val="000000"/>
                            </a:solidFill>
                          </a:defRPr>
                        </a:pPr>
                        <a:endParaRPr/>
                      </a:p>
                    </p:txBody>
                  </p:sp>
                  <p:sp>
                    <p:nvSpPr>
                      <p:cNvPr id="281" name="Google Shape;226;p5"/>
                      <p:cNvSpPr/>
                      <p:nvPr/>
                    </p:nvSpPr>
                    <p:spPr>
                      <a:xfrm rot="2700000">
                        <a:off x="73806" y="32828"/>
                        <a:ext cx="158212" cy="1582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292" y="0"/>
                            </a:moveTo>
                            <a:lnTo>
                              <a:pt x="0" y="303"/>
                            </a:lnTo>
                            <a:lnTo>
                              <a:pt x="21297" y="21600"/>
                            </a:lnTo>
                            <a:lnTo>
                              <a:pt x="21600" y="21297"/>
                            </a:lnTo>
                            <a:lnTo>
                              <a:pt x="292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rgbClr val="9900FF">
                              <a:alpha val="46820"/>
                            </a:srgbClr>
                          </a:gs>
                          <a:gs pos="100000">
                            <a:schemeClr val="accent3">
                              <a:lumOff val="44000"/>
                              <a:alpha val="46820"/>
                            </a:schemeClr>
                          </a:gs>
                        </a:gsLst>
                        <a:lin ang="5400700" scaled="0"/>
                      </a:gra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45719" tIns="45719" rIns="45719" bIns="45719" numCol="1" anchor="ctr">
                        <a:noAutofit/>
                      </a:bodyPr>
                      <a:lstStyle/>
                      <a:p>
                        <a:pPr>
                          <a:defRPr>
                            <a:solidFill>
                              <a:srgbClr val="000000"/>
                            </a:solidFill>
                          </a:defRPr>
                        </a:pPr>
                        <a:endParaRPr/>
                      </a:p>
                    </p:txBody>
                  </p:sp>
                  <p:sp>
                    <p:nvSpPr>
                      <p:cNvPr id="282" name="Google Shape;227;p5"/>
                      <p:cNvSpPr/>
                      <p:nvPr/>
                    </p:nvSpPr>
                    <p:spPr>
                      <a:xfrm rot="2700000">
                        <a:off x="114976" y="32771"/>
                        <a:ext cx="158212" cy="158206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291" y="0"/>
                            </a:moveTo>
                            <a:lnTo>
                              <a:pt x="0" y="303"/>
                            </a:lnTo>
                            <a:lnTo>
                              <a:pt x="21297" y="21600"/>
                            </a:lnTo>
                            <a:lnTo>
                              <a:pt x="21600" y="21309"/>
                            </a:lnTo>
                            <a:lnTo>
                              <a:pt x="291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rgbClr val="9900FF">
                              <a:alpha val="46820"/>
                            </a:srgbClr>
                          </a:gs>
                          <a:gs pos="100000">
                            <a:schemeClr val="accent3">
                              <a:lumOff val="44000"/>
                              <a:alpha val="46820"/>
                            </a:schemeClr>
                          </a:gs>
                        </a:gsLst>
                        <a:lin ang="5400700" scaled="0"/>
                      </a:gra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45719" tIns="45719" rIns="45719" bIns="45719" numCol="1" anchor="ctr">
                        <a:noAutofit/>
                      </a:bodyPr>
                      <a:lstStyle/>
                      <a:p>
                        <a:pPr>
                          <a:defRPr>
                            <a:solidFill>
                              <a:srgbClr val="000000"/>
                            </a:solidFill>
                          </a:defRPr>
                        </a:pPr>
                        <a:endParaRPr/>
                      </a:p>
                    </p:txBody>
                  </p:sp>
                  <p:sp>
                    <p:nvSpPr>
                      <p:cNvPr id="283" name="Google Shape;228;p5"/>
                      <p:cNvSpPr/>
                      <p:nvPr/>
                    </p:nvSpPr>
                    <p:spPr>
                      <a:xfrm rot="2700000">
                        <a:off x="155949" y="32766"/>
                        <a:ext cx="158211" cy="1582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303" y="0"/>
                            </a:moveTo>
                            <a:lnTo>
                              <a:pt x="0" y="303"/>
                            </a:lnTo>
                            <a:lnTo>
                              <a:pt x="21309" y="21600"/>
                            </a:lnTo>
                            <a:lnTo>
                              <a:pt x="21600" y="21308"/>
                            </a:lnTo>
                            <a:lnTo>
                              <a:pt x="303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rgbClr val="9900FF">
                              <a:alpha val="46820"/>
                            </a:srgbClr>
                          </a:gs>
                          <a:gs pos="100000">
                            <a:schemeClr val="accent3">
                              <a:lumOff val="44000"/>
                              <a:alpha val="46820"/>
                            </a:schemeClr>
                          </a:gs>
                        </a:gsLst>
                        <a:lin ang="5400700" scaled="0"/>
                      </a:gra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45719" tIns="45719" rIns="45719" bIns="45719" numCol="1" anchor="ctr">
                        <a:noAutofit/>
                      </a:bodyPr>
                      <a:lstStyle/>
                      <a:p>
                        <a:pPr>
                          <a:defRPr>
                            <a:solidFill>
                              <a:srgbClr val="000000"/>
                            </a:solidFill>
                          </a:defRPr>
                        </a:pPr>
                        <a:endParaRPr/>
                      </a:p>
                    </p:txBody>
                  </p:sp>
                  <p:sp>
                    <p:nvSpPr>
                      <p:cNvPr id="284" name="Google Shape;229;p5"/>
                      <p:cNvSpPr/>
                      <p:nvPr/>
                    </p:nvSpPr>
                    <p:spPr>
                      <a:xfrm rot="2700000">
                        <a:off x="196993" y="32832"/>
                        <a:ext cx="158211" cy="15821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303" y="0"/>
                            </a:moveTo>
                            <a:lnTo>
                              <a:pt x="0" y="303"/>
                            </a:lnTo>
                            <a:lnTo>
                              <a:pt x="21297" y="21600"/>
                            </a:lnTo>
                            <a:lnTo>
                              <a:pt x="21600" y="21297"/>
                            </a:lnTo>
                            <a:lnTo>
                              <a:pt x="303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0">
                            <a:srgbClr val="9900FF">
                              <a:alpha val="46820"/>
                            </a:srgbClr>
                          </a:gs>
                          <a:gs pos="100000">
                            <a:schemeClr val="accent3">
                              <a:lumOff val="44000"/>
                              <a:alpha val="46820"/>
                            </a:schemeClr>
                          </a:gs>
                        </a:gsLst>
                        <a:lin ang="5400700" scaled="0"/>
                      </a:gradFill>
                      <a:ln w="12700" cap="flat">
                        <a:noFill/>
                        <a:miter lim="400000"/>
                      </a:ln>
                      <a:effectLst/>
                    </p:spPr>
                    <p:txBody>
                      <a:bodyPr wrap="square" lIns="45719" tIns="45719" rIns="45719" bIns="45719" numCol="1" anchor="ctr">
                        <a:noAutofit/>
                      </a:bodyPr>
                      <a:lstStyle/>
                      <a:p>
                        <a:pPr>
                          <a:defRPr>
                            <a:solidFill>
                              <a:srgbClr val="000000"/>
                            </a:solidFill>
                          </a:defRPr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87" name="Google Shape;230;p5"/>
                  <p:cNvSpPr/>
                  <p:nvPr/>
                </p:nvSpPr>
                <p:spPr>
                  <a:xfrm rot="18900000">
                    <a:off x="326258" y="77062"/>
                    <a:ext cx="324863" cy="25807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9763" y="0"/>
                        </a:moveTo>
                        <a:lnTo>
                          <a:pt x="18118" y="2061"/>
                        </a:lnTo>
                        <a:lnTo>
                          <a:pt x="19955" y="4374"/>
                        </a:lnTo>
                        <a:lnTo>
                          <a:pt x="21600" y="2303"/>
                        </a:lnTo>
                        <a:lnTo>
                          <a:pt x="19763" y="0"/>
                        </a:lnTo>
                        <a:close/>
                        <a:moveTo>
                          <a:pt x="10741" y="2498"/>
                        </a:moveTo>
                        <a:lnTo>
                          <a:pt x="9103" y="4560"/>
                        </a:lnTo>
                        <a:lnTo>
                          <a:pt x="10940" y="6871"/>
                        </a:lnTo>
                        <a:lnTo>
                          <a:pt x="12578" y="4801"/>
                        </a:lnTo>
                        <a:lnTo>
                          <a:pt x="10741" y="2498"/>
                        </a:lnTo>
                        <a:close/>
                        <a:moveTo>
                          <a:pt x="7739" y="6277"/>
                        </a:moveTo>
                        <a:lnTo>
                          <a:pt x="6093" y="8348"/>
                        </a:lnTo>
                        <a:lnTo>
                          <a:pt x="7930" y="10651"/>
                        </a:lnTo>
                        <a:lnTo>
                          <a:pt x="9575" y="8590"/>
                        </a:lnTo>
                        <a:lnTo>
                          <a:pt x="7739" y="6277"/>
                        </a:lnTo>
                        <a:close/>
                        <a:moveTo>
                          <a:pt x="4566" y="10271"/>
                        </a:moveTo>
                        <a:lnTo>
                          <a:pt x="2922" y="12341"/>
                        </a:lnTo>
                        <a:lnTo>
                          <a:pt x="7355" y="17922"/>
                        </a:lnTo>
                        <a:lnTo>
                          <a:pt x="9000" y="15851"/>
                        </a:lnTo>
                        <a:lnTo>
                          <a:pt x="4566" y="10271"/>
                        </a:lnTo>
                        <a:close/>
                        <a:moveTo>
                          <a:pt x="1638" y="13948"/>
                        </a:moveTo>
                        <a:lnTo>
                          <a:pt x="0" y="16019"/>
                        </a:lnTo>
                        <a:lnTo>
                          <a:pt x="4434" y="21600"/>
                        </a:lnTo>
                        <a:lnTo>
                          <a:pt x="6079" y="19538"/>
                        </a:lnTo>
                        <a:lnTo>
                          <a:pt x="1638" y="13948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chemeClr val="accent3">
                          <a:lumOff val="44000"/>
                          <a:alpha val="0"/>
                        </a:schemeClr>
                      </a:gs>
                    </a:gsLst>
                    <a:path path="circle">
                      <a:fillToRect l="37721" t="-19636" r="62278" b="119636"/>
                    </a:path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</p:grpSp>
        <p:grpSp>
          <p:nvGrpSpPr>
            <p:cNvPr id="293" name="Google Shape;231;p5"/>
            <p:cNvGrpSpPr/>
            <p:nvPr/>
          </p:nvGrpSpPr>
          <p:grpSpPr>
            <a:xfrm>
              <a:off x="1608982" y="1219401"/>
              <a:ext cx="439077" cy="439176"/>
              <a:chOff x="0" y="0"/>
              <a:chExt cx="439075" cy="439174"/>
            </a:xfrm>
          </p:grpSpPr>
          <p:sp>
            <p:nvSpPr>
              <p:cNvPr id="291" name="Google Shape;232;p5"/>
              <p:cNvSpPr/>
              <p:nvPr/>
            </p:nvSpPr>
            <p:spPr>
              <a:xfrm rot="5400000">
                <a:off x="-50" y="49"/>
                <a:ext cx="439175" cy="4390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9" y="1588"/>
                    </a:moveTo>
                    <a:cubicBezTo>
                      <a:pt x="13169" y="1588"/>
                      <a:pt x="15530" y="2470"/>
                      <a:pt x="17328" y="4306"/>
                    </a:cubicBezTo>
                    <a:cubicBezTo>
                      <a:pt x="19089" y="6029"/>
                      <a:pt x="20045" y="8372"/>
                      <a:pt x="20045" y="10826"/>
                    </a:cubicBezTo>
                    <a:cubicBezTo>
                      <a:pt x="20045" y="13300"/>
                      <a:pt x="19089" y="15604"/>
                      <a:pt x="17328" y="17366"/>
                    </a:cubicBezTo>
                    <a:cubicBezTo>
                      <a:pt x="15605" y="19127"/>
                      <a:pt x="13263" y="20082"/>
                      <a:pt x="10809" y="20082"/>
                    </a:cubicBezTo>
                    <a:cubicBezTo>
                      <a:pt x="8335" y="20082"/>
                      <a:pt x="6031" y="19127"/>
                      <a:pt x="4270" y="17366"/>
                    </a:cubicBezTo>
                    <a:cubicBezTo>
                      <a:pt x="2510" y="15641"/>
                      <a:pt x="1554" y="13300"/>
                      <a:pt x="1554" y="10826"/>
                    </a:cubicBezTo>
                    <a:cubicBezTo>
                      <a:pt x="1554" y="8372"/>
                      <a:pt x="2510" y="6048"/>
                      <a:pt x="4270" y="4306"/>
                    </a:cubicBezTo>
                    <a:cubicBezTo>
                      <a:pt x="6069" y="2488"/>
                      <a:pt x="8430" y="1588"/>
                      <a:pt x="10809" y="1588"/>
                    </a:cubicBezTo>
                    <a:close/>
                    <a:moveTo>
                      <a:pt x="10799" y="0"/>
                    </a:moveTo>
                    <a:cubicBezTo>
                      <a:pt x="8037" y="0"/>
                      <a:pt x="5272" y="1054"/>
                      <a:pt x="3165" y="3162"/>
                    </a:cubicBezTo>
                    <a:cubicBezTo>
                      <a:pt x="1124" y="5205"/>
                      <a:pt x="0" y="7922"/>
                      <a:pt x="0" y="10808"/>
                    </a:cubicBezTo>
                    <a:cubicBezTo>
                      <a:pt x="0" y="13693"/>
                      <a:pt x="1124" y="16410"/>
                      <a:pt x="3165" y="18453"/>
                    </a:cubicBezTo>
                    <a:cubicBezTo>
                      <a:pt x="5207" y="20476"/>
                      <a:pt x="7923" y="21600"/>
                      <a:pt x="10809" y="21600"/>
                    </a:cubicBezTo>
                    <a:cubicBezTo>
                      <a:pt x="13675" y="21600"/>
                      <a:pt x="16392" y="20476"/>
                      <a:pt x="18434" y="18453"/>
                    </a:cubicBezTo>
                    <a:cubicBezTo>
                      <a:pt x="20475" y="16410"/>
                      <a:pt x="21600" y="13693"/>
                      <a:pt x="21600" y="10808"/>
                    </a:cubicBezTo>
                    <a:cubicBezTo>
                      <a:pt x="21600" y="7922"/>
                      <a:pt x="20475" y="5205"/>
                      <a:pt x="18434" y="3162"/>
                    </a:cubicBezTo>
                    <a:cubicBezTo>
                      <a:pt x="16326" y="1054"/>
                      <a:pt x="13562" y="0"/>
                      <a:pt x="1079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C0A9E"/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54007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2" name="Google Shape;233;p5"/>
              <p:cNvSpPr/>
              <p:nvPr/>
            </p:nvSpPr>
            <p:spPr>
              <a:xfrm rot="5400000">
                <a:off x="99490" y="99878"/>
                <a:ext cx="239495" cy="239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83" h="21600" extrusionOk="0">
                    <a:moveTo>
                      <a:pt x="9846" y="2857"/>
                    </a:moveTo>
                    <a:cubicBezTo>
                      <a:pt x="11724" y="2857"/>
                      <a:pt x="13538" y="3612"/>
                      <a:pt x="15011" y="5157"/>
                    </a:cubicBezTo>
                    <a:cubicBezTo>
                      <a:pt x="17797" y="8316"/>
                      <a:pt x="17797" y="13361"/>
                      <a:pt x="15011" y="16450"/>
                    </a:cubicBezTo>
                    <a:cubicBezTo>
                      <a:pt x="13571" y="17995"/>
                      <a:pt x="11699" y="18768"/>
                      <a:pt x="9838" y="18768"/>
                    </a:cubicBezTo>
                    <a:cubicBezTo>
                      <a:pt x="7974" y="18768"/>
                      <a:pt x="6121" y="17995"/>
                      <a:pt x="4712" y="16450"/>
                    </a:cubicBezTo>
                    <a:cubicBezTo>
                      <a:pt x="1895" y="13327"/>
                      <a:pt x="1895" y="8246"/>
                      <a:pt x="4712" y="5157"/>
                    </a:cubicBezTo>
                    <a:cubicBezTo>
                      <a:pt x="6121" y="3612"/>
                      <a:pt x="7966" y="2857"/>
                      <a:pt x="9846" y="2857"/>
                    </a:cubicBezTo>
                    <a:close/>
                    <a:moveTo>
                      <a:pt x="9842" y="0"/>
                    </a:moveTo>
                    <a:cubicBezTo>
                      <a:pt x="7317" y="0"/>
                      <a:pt x="4790" y="1054"/>
                      <a:pt x="2864" y="3166"/>
                    </a:cubicBezTo>
                    <a:cubicBezTo>
                      <a:pt x="-955" y="7354"/>
                      <a:pt x="-955" y="14219"/>
                      <a:pt x="2864" y="18441"/>
                    </a:cubicBezTo>
                    <a:cubicBezTo>
                      <a:pt x="4773" y="20537"/>
                      <a:pt x="7341" y="21600"/>
                      <a:pt x="9846" y="21600"/>
                    </a:cubicBezTo>
                    <a:cubicBezTo>
                      <a:pt x="12381" y="21600"/>
                      <a:pt x="14886" y="20570"/>
                      <a:pt x="16795" y="18441"/>
                    </a:cubicBezTo>
                    <a:cubicBezTo>
                      <a:pt x="20645" y="14219"/>
                      <a:pt x="20645" y="7354"/>
                      <a:pt x="16795" y="3166"/>
                    </a:cubicBezTo>
                    <a:cubicBezTo>
                      <a:pt x="14886" y="1054"/>
                      <a:pt x="12365" y="0"/>
                      <a:pt x="984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C0A9E"/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54007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303" name="Google Shape;234;p5"/>
          <p:cNvGrpSpPr/>
          <p:nvPr/>
        </p:nvGrpSpPr>
        <p:grpSpPr>
          <a:xfrm>
            <a:off x="-2352526" y="-425192"/>
            <a:ext cx="5307517" cy="2484572"/>
            <a:chOff x="0" y="0"/>
            <a:chExt cx="5307515" cy="2484570"/>
          </a:xfrm>
        </p:grpSpPr>
        <p:grpSp>
          <p:nvGrpSpPr>
            <p:cNvPr id="297" name="Google Shape;235;p5"/>
            <p:cNvGrpSpPr/>
            <p:nvPr/>
          </p:nvGrpSpPr>
          <p:grpSpPr>
            <a:xfrm>
              <a:off x="1032990" y="0"/>
              <a:ext cx="2493014" cy="2484571"/>
              <a:chOff x="0" y="0"/>
              <a:chExt cx="2493012" cy="2484570"/>
            </a:xfrm>
          </p:grpSpPr>
          <p:sp>
            <p:nvSpPr>
              <p:cNvPr id="295" name="Google Shape;236;p5"/>
              <p:cNvSpPr/>
              <p:nvPr/>
            </p:nvSpPr>
            <p:spPr>
              <a:xfrm rot="13500000" flipH="1">
                <a:off x="783250" y="144509"/>
                <a:ext cx="1047193" cy="23077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28" y="0"/>
                    </a:moveTo>
                    <a:lnTo>
                      <a:pt x="11536" y="82"/>
                    </a:lnTo>
                    <a:lnTo>
                      <a:pt x="20844" y="4035"/>
                    </a:lnTo>
                    <a:cubicBezTo>
                      <a:pt x="21147" y="4170"/>
                      <a:pt x="21326" y="4346"/>
                      <a:pt x="21326" y="4533"/>
                    </a:cubicBezTo>
                    <a:cubicBezTo>
                      <a:pt x="21326" y="4726"/>
                      <a:pt x="21147" y="4901"/>
                      <a:pt x="20844" y="5030"/>
                    </a:cubicBezTo>
                    <a:lnTo>
                      <a:pt x="19785" y="5474"/>
                    </a:lnTo>
                    <a:cubicBezTo>
                      <a:pt x="19469" y="5615"/>
                      <a:pt x="19050" y="5685"/>
                      <a:pt x="18627" y="5685"/>
                    </a:cubicBezTo>
                    <a:cubicBezTo>
                      <a:pt x="18204" y="5685"/>
                      <a:pt x="17778" y="5615"/>
                      <a:pt x="17448" y="5474"/>
                    </a:cubicBezTo>
                    <a:lnTo>
                      <a:pt x="15303" y="4562"/>
                    </a:lnTo>
                    <a:cubicBezTo>
                      <a:pt x="14932" y="4410"/>
                      <a:pt x="14464" y="4322"/>
                      <a:pt x="13928" y="4322"/>
                    </a:cubicBezTo>
                    <a:cubicBezTo>
                      <a:pt x="13392" y="4322"/>
                      <a:pt x="12910" y="4410"/>
                      <a:pt x="12553" y="4562"/>
                    </a:cubicBezTo>
                    <a:lnTo>
                      <a:pt x="11302" y="5094"/>
                    </a:lnTo>
                    <a:cubicBezTo>
                      <a:pt x="10945" y="5258"/>
                      <a:pt x="10738" y="5463"/>
                      <a:pt x="10738" y="5679"/>
                    </a:cubicBezTo>
                    <a:cubicBezTo>
                      <a:pt x="10738" y="5902"/>
                      <a:pt x="10945" y="6112"/>
                      <a:pt x="11302" y="6264"/>
                    </a:cubicBezTo>
                    <a:cubicBezTo>
                      <a:pt x="11605" y="6399"/>
                      <a:pt x="11783" y="6574"/>
                      <a:pt x="11783" y="6767"/>
                    </a:cubicBezTo>
                    <a:cubicBezTo>
                      <a:pt x="11783" y="6954"/>
                      <a:pt x="11605" y="7130"/>
                      <a:pt x="11302" y="7264"/>
                    </a:cubicBezTo>
                    <a:lnTo>
                      <a:pt x="10367" y="7656"/>
                    </a:lnTo>
                    <a:cubicBezTo>
                      <a:pt x="10065" y="7791"/>
                      <a:pt x="9652" y="7861"/>
                      <a:pt x="9212" y="7861"/>
                    </a:cubicBezTo>
                    <a:lnTo>
                      <a:pt x="8635" y="7861"/>
                    </a:lnTo>
                    <a:cubicBezTo>
                      <a:pt x="8112" y="7861"/>
                      <a:pt x="7631" y="7948"/>
                      <a:pt x="7259" y="8100"/>
                    </a:cubicBezTo>
                    <a:lnTo>
                      <a:pt x="3025" y="9908"/>
                    </a:lnTo>
                    <a:cubicBezTo>
                      <a:pt x="2269" y="10230"/>
                      <a:pt x="2269" y="10750"/>
                      <a:pt x="3025" y="11072"/>
                    </a:cubicBezTo>
                    <a:lnTo>
                      <a:pt x="9501" y="13827"/>
                    </a:lnTo>
                    <a:cubicBezTo>
                      <a:pt x="9803" y="13961"/>
                      <a:pt x="9982" y="14137"/>
                      <a:pt x="9982" y="14324"/>
                    </a:cubicBezTo>
                    <a:cubicBezTo>
                      <a:pt x="9982" y="14511"/>
                      <a:pt x="9803" y="14692"/>
                      <a:pt x="9501" y="14821"/>
                    </a:cubicBezTo>
                    <a:lnTo>
                      <a:pt x="7397" y="15716"/>
                    </a:lnTo>
                    <a:cubicBezTo>
                      <a:pt x="7040" y="15874"/>
                      <a:pt x="6833" y="16078"/>
                      <a:pt x="6833" y="16301"/>
                    </a:cubicBezTo>
                    <a:lnTo>
                      <a:pt x="6833" y="18319"/>
                    </a:lnTo>
                    <a:cubicBezTo>
                      <a:pt x="6833" y="18506"/>
                      <a:pt x="6668" y="18681"/>
                      <a:pt x="6352" y="18816"/>
                    </a:cubicBezTo>
                    <a:lnTo>
                      <a:pt x="0" y="21518"/>
                    </a:lnTo>
                    <a:lnTo>
                      <a:pt x="179" y="21600"/>
                    </a:lnTo>
                    <a:lnTo>
                      <a:pt x="6558" y="18915"/>
                    </a:lnTo>
                    <a:cubicBezTo>
                      <a:pt x="6915" y="18757"/>
                      <a:pt x="7122" y="18553"/>
                      <a:pt x="7122" y="18330"/>
                    </a:cubicBezTo>
                    <a:lnTo>
                      <a:pt x="7122" y="16313"/>
                    </a:lnTo>
                    <a:cubicBezTo>
                      <a:pt x="7122" y="16125"/>
                      <a:pt x="7301" y="15950"/>
                      <a:pt x="7603" y="15816"/>
                    </a:cubicBezTo>
                    <a:lnTo>
                      <a:pt x="9707" y="14926"/>
                    </a:lnTo>
                    <a:cubicBezTo>
                      <a:pt x="10065" y="14763"/>
                      <a:pt x="10271" y="14558"/>
                      <a:pt x="10271" y="14341"/>
                    </a:cubicBezTo>
                    <a:cubicBezTo>
                      <a:pt x="10271" y="14113"/>
                      <a:pt x="10065" y="13909"/>
                      <a:pt x="9707" y="13756"/>
                    </a:cubicBezTo>
                    <a:lnTo>
                      <a:pt x="3231" y="10996"/>
                    </a:lnTo>
                    <a:cubicBezTo>
                      <a:pt x="2571" y="10727"/>
                      <a:pt x="2571" y="10282"/>
                      <a:pt x="3231" y="10002"/>
                    </a:cubicBezTo>
                    <a:lnTo>
                      <a:pt x="7466" y="8194"/>
                    </a:lnTo>
                    <a:cubicBezTo>
                      <a:pt x="7782" y="8066"/>
                      <a:pt x="8194" y="7990"/>
                      <a:pt x="8635" y="7990"/>
                    </a:cubicBezTo>
                    <a:lnTo>
                      <a:pt x="9212" y="7990"/>
                    </a:lnTo>
                    <a:cubicBezTo>
                      <a:pt x="9735" y="7990"/>
                      <a:pt x="10216" y="7902"/>
                      <a:pt x="10587" y="7750"/>
                    </a:cubicBezTo>
                    <a:lnTo>
                      <a:pt x="11508" y="7358"/>
                    </a:lnTo>
                    <a:cubicBezTo>
                      <a:pt x="11865" y="7194"/>
                      <a:pt x="12072" y="6989"/>
                      <a:pt x="12072" y="6773"/>
                    </a:cubicBezTo>
                    <a:cubicBezTo>
                      <a:pt x="12072" y="6545"/>
                      <a:pt x="11865" y="6340"/>
                      <a:pt x="11508" y="6188"/>
                    </a:cubicBezTo>
                    <a:cubicBezTo>
                      <a:pt x="11206" y="6054"/>
                      <a:pt x="11027" y="5878"/>
                      <a:pt x="11027" y="5691"/>
                    </a:cubicBezTo>
                    <a:cubicBezTo>
                      <a:pt x="11027" y="5498"/>
                      <a:pt x="11206" y="5322"/>
                      <a:pt x="11508" y="5194"/>
                    </a:cubicBezTo>
                    <a:lnTo>
                      <a:pt x="12760" y="4655"/>
                    </a:lnTo>
                    <a:cubicBezTo>
                      <a:pt x="13076" y="4527"/>
                      <a:pt x="13488" y="4451"/>
                      <a:pt x="13928" y="4451"/>
                    </a:cubicBezTo>
                    <a:cubicBezTo>
                      <a:pt x="14382" y="4451"/>
                      <a:pt x="14795" y="4527"/>
                      <a:pt x="15097" y="4655"/>
                    </a:cubicBezTo>
                    <a:lnTo>
                      <a:pt x="17242" y="5574"/>
                    </a:lnTo>
                    <a:cubicBezTo>
                      <a:pt x="17620" y="5735"/>
                      <a:pt x="18115" y="5815"/>
                      <a:pt x="18610" y="5815"/>
                    </a:cubicBezTo>
                    <a:cubicBezTo>
                      <a:pt x="19105" y="5815"/>
                      <a:pt x="19600" y="5735"/>
                      <a:pt x="19978" y="5574"/>
                    </a:cubicBezTo>
                    <a:lnTo>
                      <a:pt x="21023" y="5123"/>
                    </a:lnTo>
                    <a:cubicBezTo>
                      <a:pt x="21394" y="4966"/>
                      <a:pt x="21600" y="4761"/>
                      <a:pt x="21600" y="4539"/>
                    </a:cubicBezTo>
                    <a:cubicBezTo>
                      <a:pt x="21600" y="4322"/>
                      <a:pt x="21394" y="4111"/>
                      <a:pt x="21023" y="3954"/>
                    </a:cubicBezTo>
                    <a:lnTo>
                      <a:pt x="1172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/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54007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6" name="Google Shape;237;p5"/>
              <p:cNvSpPr/>
              <p:nvPr/>
            </p:nvSpPr>
            <p:spPr>
              <a:xfrm rot="13500000" flipH="1">
                <a:off x="662584" y="32264"/>
                <a:ext cx="1047193" cy="23078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28" y="0"/>
                    </a:moveTo>
                    <a:lnTo>
                      <a:pt x="11536" y="82"/>
                    </a:lnTo>
                    <a:lnTo>
                      <a:pt x="20844" y="4036"/>
                    </a:lnTo>
                    <a:cubicBezTo>
                      <a:pt x="21147" y="4164"/>
                      <a:pt x="21326" y="4340"/>
                      <a:pt x="21326" y="4533"/>
                    </a:cubicBezTo>
                    <a:cubicBezTo>
                      <a:pt x="21326" y="4720"/>
                      <a:pt x="21147" y="4896"/>
                      <a:pt x="20844" y="5030"/>
                    </a:cubicBezTo>
                    <a:lnTo>
                      <a:pt x="19785" y="5475"/>
                    </a:lnTo>
                    <a:cubicBezTo>
                      <a:pt x="19469" y="5615"/>
                      <a:pt x="19050" y="5685"/>
                      <a:pt x="18627" y="5685"/>
                    </a:cubicBezTo>
                    <a:cubicBezTo>
                      <a:pt x="18204" y="5685"/>
                      <a:pt x="17778" y="5615"/>
                      <a:pt x="17448" y="5475"/>
                    </a:cubicBezTo>
                    <a:lnTo>
                      <a:pt x="15303" y="4562"/>
                    </a:lnTo>
                    <a:cubicBezTo>
                      <a:pt x="14932" y="4410"/>
                      <a:pt x="14464" y="4323"/>
                      <a:pt x="13928" y="4323"/>
                    </a:cubicBezTo>
                    <a:cubicBezTo>
                      <a:pt x="13391" y="4323"/>
                      <a:pt x="12910" y="4410"/>
                      <a:pt x="12553" y="4562"/>
                    </a:cubicBezTo>
                    <a:lnTo>
                      <a:pt x="11302" y="5095"/>
                    </a:lnTo>
                    <a:cubicBezTo>
                      <a:pt x="10546" y="5416"/>
                      <a:pt x="10546" y="5937"/>
                      <a:pt x="11302" y="6258"/>
                    </a:cubicBezTo>
                    <a:cubicBezTo>
                      <a:pt x="11605" y="6387"/>
                      <a:pt x="11783" y="6562"/>
                      <a:pt x="11783" y="6756"/>
                    </a:cubicBezTo>
                    <a:cubicBezTo>
                      <a:pt x="11783" y="6943"/>
                      <a:pt x="11605" y="7118"/>
                      <a:pt x="11302" y="7253"/>
                    </a:cubicBezTo>
                    <a:lnTo>
                      <a:pt x="10367" y="7645"/>
                    </a:lnTo>
                    <a:cubicBezTo>
                      <a:pt x="10064" y="7779"/>
                      <a:pt x="9652" y="7849"/>
                      <a:pt x="9198" y="7849"/>
                    </a:cubicBezTo>
                    <a:lnTo>
                      <a:pt x="8635" y="7849"/>
                    </a:lnTo>
                    <a:cubicBezTo>
                      <a:pt x="8099" y="7849"/>
                      <a:pt x="7617" y="7937"/>
                      <a:pt x="7259" y="8095"/>
                    </a:cubicBezTo>
                    <a:lnTo>
                      <a:pt x="3011" y="9897"/>
                    </a:lnTo>
                    <a:cubicBezTo>
                      <a:pt x="2653" y="10060"/>
                      <a:pt x="2447" y="10265"/>
                      <a:pt x="2447" y="10481"/>
                    </a:cubicBezTo>
                    <a:cubicBezTo>
                      <a:pt x="2447" y="10709"/>
                      <a:pt x="2653" y="10914"/>
                      <a:pt x="3011" y="11066"/>
                    </a:cubicBezTo>
                    <a:lnTo>
                      <a:pt x="9501" y="13827"/>
                    </a:lnTo>
                    <a:cubicBezTo>
                      <a:pt x="10147" y="14096"/>
                      <a:pt x="10147" y="14540"/>
                      <a:pt x="9501" y="14821"/>
                    </a:cubicBezTo>
                    <a:lnTo>
                      <a:pt x="7397" y="15710"/>
                    </a:lnTo>
                    <a:cubicBezTo>
                      <a:pt x="7039" y="15874"/>
                      <a:pt x="6833" y="16079"/>
                      <a:pt x="6833" y="16295"/>
                    </a:cubicBezTo>
                    <a:lnTo>
                      <a:pt x="6833" y="18313"/>
                    </a:lnTo>
                    <a:cubicBezTo>
                      <a:pt x="6833" y="18506"/>
                      <a:pt x="6655" y="18681"/>
                      <a:pt x="6352" y="18810"/>
                    </a:cubicBezTo>
                    <a:lnTo>
                      <a:pt x="0" y="21518"/>
                    </a:lnTo>
                    <a:lnTo>
                      <a:pt x="179" y="21600"/>
                    </a:lnTo>
                    <a:lnTo>
                      <a:pt x="6558" y="18892"/>
                    </a:lnTo>
                    <a:cubicBezTo>
                      <a:pt x="6915" y="18734"/>
                      <a:pt x="7122" y="18529"/>
                      <a:pt x="7122" y="18307"/>
                    </a:cubicBezTo>
                    <a:lnTo>
                      <a:pt x="7122" y="16289"/>
                    </a:lnTo>
                    <a:cubicBezTo>
                      <a:pt x="7122" y="16102"/>
                      <a:pt x="7301" y="15921"/>
                      <a:pt x="7603" y="15792"/>
                    </a:cubicBezTo>
                    <a:lnTo>
                      <a:pt x="9707" y="14897"/>
                    </a:lnTo>
                    <a:cubicBezTo>
                      <a:pt x="10463" y="14581"/>
                      <a:pt x="10463" y="14061"/>
                      <a:pt x="9707" y="13739"/>
                    </a:cubicBezTo>
                    <a:lnTo>
                      <a:pt x="3231" y="10978"/>
                    </a:lnTo>
                    <a:cubicBezTo>
                      <a:pt x="2915" y="10850"/>
                      <a:pt x="2750" y="10674"/>
                      <a:pt x="2750" y="10487"/>
                    </a:cubicBezTo>
                    <a:cubicBezTo>
                      <a:pt x="2750" y="10294"/>
                      <a:pt x="2915" y="10119"/>
                      <a:pt x="3231" y="9990"/>
                    </a:cubicBezTo>
                    <a:lnTo>
                      <a:pt x="7466" y="8194"/>
                    </a:lnTo>
                    <a:cubicBezTo>
                      <a:pt x="7782" y="8066"/>
                      <a:pt x="8194" y="7990"/>
                      <a:pt x="8635" y="7990"/>
                    </a:cubicBezTo>
                    <a:lnTo>
                      <a:pt x="9212" y="7990"/>
                    </a:lnTo>
                    <a:cubicBezTo>
                      <a:pt x="9735" y="7990"/>
                      <a:pt x="10216" y="7902"/>
                      <a:pt x="10587" y="7750"/>
                    </a:cubicBezTo>
                    <a:lnTo>
                      <a:pt x="11508" y="7352"/>
                    </a:lnTo>
                    <a:cubicBezTo>
                      <a:pt x="11865" y="7194"/>
                      <a:pt x="12072" y="6989"/>
                      <a:pt x="12072" y="6767"/>
                    </a:cubicBezTo>
                    <a:cubicBezTo>
                      <a:pt x="12072" y="6545"/>
                      <a:pt x="11865" y="6340"/>
                      <a:pt x="11508" y="6182"/>
                    </a:cubicBezTo>
                    <a:cubicBezTo>
                      <a:pt x="10862" y="5913"/>
                      <a:pt x="10862" y="5469"/>
                      <a:pt x="11508" y="5188"/>
                    </a:cubicBezTo>
                    <a:lnTo>
                      <a:pt x="12760" y="4656"/>
                    </a:lnTo>
                    <a:cubicBezTo>
                      <a:pt x="13076" y="4527"/>
                      <a:pt x="13488" y="4451"/>
                      <a:pt x="13928" y="4451"/>
                    </a:cubicBezTo>
                    <a:cubicBezTo>
                      <a:pt x="14381" y="4451"/>
                      <a:pt x="14795" y="4527"/>
                      <a:pt x="15097" y="4656"/>
                    </a:cubicBezTo>
                    <a:lnTo>
                      <a:pt x="17241" y="5568"/>
                    </a:lnTo>
                    <a:cubicBezTo>
                      <a:pt x="17619" y="5729"/>
                      <a:pt x="18115" y="5809"/>
                      <a:pt x="18609" y="5809"/>
                    </a:cubicBezTo>
                    <a:cubicBezTo>
                      <a:pt x="19105" y="5809"/>
                      <a:pt x="19599" y="5729"/>
                      <a:pt x="19977" y="5568"/>
                    </a:cubicBezTo>
                    <a:lnTo>
                      <a:pt x="21022" y="5124"/>
                    </a:lnTo>
                    <a:cubicBezTo>
                      <a:pt x="21394" y="4966"/>
                      <a:pt x="21600" y="4761"/>
                      <a:pt x="21600" y="4539"/>
                    </a:cubicBezTo>
                    <a:cubicBezTo>
                      <a:pt x="21600" y="4311"/>
                      <a:pt x="21394" y="4106"/>
                      <a:pt x="21022" y="3954"/>
                    </a:cubicBezTo>
                    <a:lnTo>
                      <a:pt x="1172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46666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298" name="Google Shape;238;p5"/>
            <p:cNvSpPr/>
            <p:nvPr/>
          </p:nvSpPr>
          <p:spPr>
            <a:xfrm rot="16200000">
              <a:off x="4031456" y="-623240"/>
              <a:ext cx="577410" cy="1974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73" y="0"/>
                  </a:moveTo>
                  <a:lnTo>
                    <a:pt x="9000" y="3589"/>
                  </a:lnTo>
                  <a:lnTo>
                    <a:pt x="8953" y="3609"/>
                  </a:lnTo>
                  <a:lnTo>
                    <a:pt x="8953" y="14238"/>
                  </a:lnTo>
                  <a:lnTo>
                    <a:pt x="0" y="16842"/>
                  </a:lnTo>
                  <a:lnTo>
                    <a:pt x="0" y="21600"/>
                  </a:lnTo>
                  <a:lnTo>
                    <a:pt x="468" y="21600"/>
                  </a:lnTo>
                  <a:lnTo>
                    <a:pt x="468" y="16904"/>
                  </a:lnTo>
                  <a:lnTo>
                    <a:pt x="9421" y="14300"/>
                  </a:lnTo>
                  <a:lnTo>
                    <a:pt x="9421" y="3664"/>
                  </a:lnTo>
                  <a:lnTo>
                    <a:pt x="21600" y="103"/>
                  </a:lnTo>
                  <a:lnTo>
                    <a:pt x="21273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900FF">
                    <a:alpha val="46666"/>
                  </a:srgbClr>
                </a:gs>
                <a:gs pos="100000">
                  <a:schemeClr val="accent3">
                    <a:lumOff val="44000"/>
                    <a:alpha val="0"/>
                  </a:schemeClr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302" name="Google Shape;239;p5"/>
            <p:cNvGrpSpPr/>
            <p:nvPr/>
          </p:nvGrpSpPr>
          <p:grpSpPr>
            <a:xfrm>
              <a:off x="0" y="518767"/>
              <a:ext cx="4558968" cy="134101"/>
              <a:chOff x="0" y="0"/>
              <a:chExt cx="4558967" cy="134100"/>
            </a:xfrm>
          </p:grpSpPr>
          <p:sp>
            <p:nvSpPr>
              <p:cNvPr id="299" name="Google Shape;240;p5"/>
              <p:cNvSpPr/>
              <p:nvPr/>
            </p:nvSpPr>
            <p:spPr>
              <a:xfrm>
                <a:off x="4424867" y="-1"/>
                <a:ext cx="134101" cy="134102"/>
              </a:xfrm>
              <a:prstGeom prst="ellipse">
                <a:avLst/>
              </a:prstGeom>
              <a:noFill/>
              <a:ln w="9525" cap="flat">
                <a:solidFill>
                  <a:srgbClr val="0C0A9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0" name="Google Shape;241;p5"/>
              <p:cNvSpPr/>
              <p:nvPr/>
            </p:nvSpPr>
            <p:spPr>
              <a:xfrm>
                <a:off x="-1" y="67049"/>
                <a:ext cx="4462802" cy="1"/>
              </a:xfrm>
              <a:prstGeom prst="line">
                <a:avLst/>
              </a:prstGeom>
              <a:noFill/>
              <a:ln w="9525" cap="flat">
                <a:solidFill>
                  <a:srgbClr val="0C0A9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01" name="Google Shape;242;p5"/>
              <p:cNvSpPr/>
              <p:nvPr/>
            </p:nvSpPr>
            <p:spPr>
              <a:xfrm>
                <a:off x="4454979" y="30142"/>
                <a:ext cx="73801" cy="73801"/>
              </a:xfrm>
              <a:prstGeom prst="ellipse">
                <a:avLst/>
              </a:prstGeom>
              <a:solidFill>
                <a:srgbClr val="0C0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311" name="Google Shape;243;p5"/>
          <p:cNvGrpSpPr/>
          <p:nvPr/>
        </p:nvGrpSpPr>
        <p:grpSpPr>
          <a:xfrm>
            <a:off x="6795099" y="3095270"/>
            <a:ext cx="4558969" cy="2438270"/>
            <a:chOff x="0" y="57"/>
            <a:chExt cx="4558967" cy="2438268"/>
          </a:xfrm>
        </p:grpSpPr>
        <p:grpSp>
          <p:nvGrpSpPr>
            <p:cNvPr id="306" name="Google Shape;244;p5"/>
            <p:cNvGrpSpPr/>
            <p:nvPr/>
          </p:nvGrpSpPr>
          <p:grpSpPr>
            <a:xfrm>
              <a:off x="849857" y="57"/>
              <a:ext cx="2439168" cy="2438270"/>
              <a:chOff x="29" y="57"/>
              <a:chExt cx="2439166" cy="2438268"/>
            </a:xfrm>
          </p:grpSpPr>
          <p:sp>
            <p:nvSpPr>
              <p:cNvPr id="304" name="Google Shape;245;p5"/>
              <p:cNvSpPr/>
              <p:nvPr/>
            </p:nvSpPr>
            <p:spPr>
              <a:xfrm rot="2700000" flipH="1">
                <a:off x="672188" y="9176"/>
                <a:ext cx="981713" cy="23077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28" y="0"/>
                    </a:moveTo>
                    <a:lnTo>
                      <a:pt x="11536" y="82"/>
                    </a:lnTo>
                    <a:lnTo>
                      <a:pt x="20844" y="4035"/>
                    </a:lnTo>
                    <a:cubicBezTo>
                      <a:pt x="21147" y="4170"/>
                      <a:pt x="21326" y="4346"/>
                      <a:pt x="21326" y="4533"/>
                    </a:cubicBezTo>
                    <a:cubicBezTo>
                      <a:pt x="21326" y="4726"/>
                      <a:pt x="21147" y="4901"/>
                      <a:pt x="20844" y="5030"/>
                    </a:cubicBezTo>
                    <a:lnTo>
                      <a:pt x="19785" y="5474"/>
                    </a:lnTo>
                    <a:cubicBezTo>
                      <a:pt x="19469" y="5615"/>
                      <a:pt x="19050" y="5685"/>
                      <a:pt x="18627" y="5685"/>
                    </a:cubicBezTo>
                    <a:cubicBezTo>
                      <a:pt x="18204" y="5685"/>
                      <a:pt x="17778" y="5615"/>
                      <a:pt x="17448" y="5474"/>
                    </a:cubicBezTo>
                    <a:lnTo>
                      <a:pt x="15303" y="4562"/>
                    </a:lnTo>
                    <a:cubicBezTo>
                      <a:pt x="14932" y="4410"/>
                      <a:pt x="14464" y="4322"/>
                      <a:pt x="13928" y="4322"/>
                    </a:cubicBezTo>
                    <a:cubicBezTo>
                      <a:pt x="13392" y="4322"/>
                      <a:pt x="12910" y="4410"/>
                      <a:pt x="12553" y="4562"/>
                    </a:cubicBezTo>
                    <a:lnTo>
                      <a:pt x="11302" y="5094"/>
                    </a:lnTo>
                    <a:cubicBezTo>
                      <a:pt x="10945" y="5258"/>
                      <a:pt x="10738" y="5463"/>
                      <a:pt x="10738" y="5679"/>
                    </a:cubicBezTo>
                    <a:cubicBezTo>
                      <a:pt x="10738" y="5902"/>
                      <a:pt x="10945" y="6112"/>
                      <a:pt x="11302" y="6264"/>
                    </a:cubicBezTo>
                    <a:cubicBezTo>
                      <a:pt x="11605" y="6399"/>
                      <a:pt x="11783" y="6574"/>
                      <a:pt x="11783" y="6767"/>
                    </a:cubicBezTo>
                    <a:cubicBezTo>
                      <a:pt x="11783" y="6954"/>
                      <a:pt x="11605" y="7130"/>
                      <a:pt x="11302" y="7264"/>
                    </a:cubicBezTo>
                    <a:lnTo>
                      <a:pt x="10367" y="7656"/>
                    </a:lnTo>
                    <a:cubicBezTo>
                      <a:pt x="10065" y="7791"/>
                      <a:pt x="9652" y="7861"/>
                      <a:pt x="9212" y="7861"/>
                    </a:cubicBezTo>
                    <a:lnTo>
                      <a:pt x="8635" y="7861"/>
                    </a:lnTo>
                    <a:cubicBezTo>
                      <a:pt x="8112" y="7861"/>
                      <a:pt x="7631" y="7948"/>
                      <a:pt x="7259" y="8100"/>
                    </a:cubicBezTo>
                    <a:lnTo>
                      <a:pt x="3025" y="9908"/>
                    </a:lnTo>
                    <a:cubicBezTo>
                      <a:pt x="2269" y="10230"/>
                      <a:pt x="2269" y="10750"/>
                      <a:pt x="3025" y="11072"/>
                    </a:cubicBezTo>
                    <a:lnTo>
                      <a:pt x="9501" y="13827"/>
                    </a:lnTo>
                    <a:cubicBezTo>
                      <a:pt x="9803" y="13961"/>
                      <a:pt x="9982" y="14137"/>
                      <a:pt x="9982" y="14324"/>
                    </a:cubicBezTo>
                    <a:cubicBezTo>
                      <a:pt x="9982" y="14511"/>
                      <a:pt x="9803" y="14692"/>
                      <a:pt x="9501" y="14821"/>
                    </a:cubicBezTo>
                    <a:lnTo>
                      <a:pt x="7397" y="15716"/>
                    </a:lnTo>
                    <a:cubicBezTo>
                      <a:pt x="7040" y="15874"/>
                      <a:pt x="6833" y="16078"/>
                      <a:pt x="6833" y="16301"/>
                    </a:cubicBezTo>
                    <a:lnTo>
                      <a:pt x="6833" y="18319"/>
                    </a:lnTo>
                    <a:cubicBezTo>
                      <a:pt x="6833" y="18506"/>
                      <a:pt x="6668" y="18681"/>
                      <a:pt x="6352" y="18816"/>
                    </a:cubicBezTo>
                    <a:lnTo>
                      <a:pt x="0" y="21518"/>
                    </a:lnTo>
                    <a:lnTo>
                      <a:pt x="179" y="21600"/>
                    </a:lnTo>
                    <a:lnTo>
                      <a:pt x="6558" y="18915"/>
                    </a:lnTo>
                    <a:cubicBezTo>
                      <a:pt x="6915" y="18757"/>
                      <a:pt x="7122" y="18553"/>
                      <a:pt x="7122" y="18330"/>
                    </a:cubicBezTo>
                    <a:lnTo>
                      <a:pt x="7122" y="16313"/>
                    </a:lnTo>
                    <a:cubicBezTo>
                      <a:pt x="7122" y="16125"/>
                      <a:pt x="7301" y="15950"/>
                      <a:pt x="7603" y="15816"/>
                    </a:cubicBezTo>
                    <a:lnTo>
                      <a:pt x="9707" y="14926"/>
                    </a:lnTo>
                    <a:cubicBezTo>
                      <a:pt x="10065" y="14763"/>
                      <a:pt x="10271" y="14558"/>
                      <a:pt x="10271" y="14341"/>
                    </a:cubicBezTo>
                    <a:cubicBezTo>
                      <a:pt x="10271" y="14113"/>
                      <a:pt x="10065" y="13909"/>
                      <a:pt x="9707" y="13756"/>
                    </a:cubicBezTo>
                    <a:lnTo>
                      <a:pt x="3231" y="10996"/>
                    </a:lnTo>
                    <a:cubicBezTo>
                      <a:pt x="2571" y="10727"/>
                      <a:pt x="2571" y="10282"/>
                      <a:pt x="3231" y="10002"/>
                    </a:cubicBezTo>
                    <a:lnTo>
                      <a:pt x="7466" y="8194"/>
                    </a:lnTo>
                    <a:cubicBezTo>
                      <a:pt x="7782" y="8066"/>
                      <a:pt x="8194" y="7990"/>
                      <a:pt x="8635" y="7990"/>
                    </a:cubicBezTo>
                    <a:lnTo>
                      <a:pt x="9212" y="7990"/>
                    </a:lnTo>
                    <a:cubicBezTo>
                      <a:pt x="9735" y="7990"/>
                      <a:pt x="10216" y="7902"/>
                      <a:pt x="10587" y="7750"/>
                    </a:cubicBezTo>
                    <a:lnTo>
                      <a:pt x="11508" y="7358"/>
                    </a:lnTo>
                    <a:cubicBezTo>
                      <a:pt x="11865" y="7194"/>
                      <a:pt x="12072" y="6989"/>
                      <a:pt x="12072" y="6773"/>
                    </a:cubicBezTo>
                    <a:cubicBezTo>
                      <a:pt x="12072" y="6545"/>
                      <a:pt x="11865" y="6340"/>
                      <a:pt x="11508" y="6188"/>
                    </a:cubicBezTo>
                    <a:cubicBezTo>
                      <a:pt x="11206" y="6054"/>
                      <a:pt x="11027" y="5878"/>
                      <a:pt x="11027" y="5691"/>
                    </a:cubicBezTo>
                    <a:cubicBezTo>
                      <a:pt x="11027" y="5498"/>
                      <a:pt x="11206" y="5322"/>
                      <a:pt x="11508" y="5194"/>
                    </a:cubicBezTo>
                    <a:lnTo>
                      <a:pt x="12760" y="4655"/>
                    </a:lnTo>
                    <a:cubicBezTo>
                      <a:pt x="13076" y="4527"/>
                      <a:pt x="13488" y="4451"/>
                      <a:pt x="13928" y="4451"/>
                    </a:cubicBezTo>
                    <a:cubicBezTo>
                      <a:pt x="14382" y="4451"/>
                      <a:pt x="14795" y="4527"/>
                      <a:pt x="15097" y="4655"/>
                    </a:cubicBezTo>
                    <a:lnTo>
                      <a:pt x="17242" y="5574"/>
                    </a:lnTo>
                    <a:cubicBezTo>
                      <a:pt x="17620" y="5735"/>
                      <a:pt x="18115" y="5815"/>
                      <a:pt x="18610" y="5815"/>
                    </a:cubicBezTo>
                    <a:cubicBezTo>
                      <a:pt x="19105" y="5815"/>
                      <a:pt x="19600" y="5735"/>
                      <a:pt x="19978" y="5574"/>
                    </a:cubicBezTo>
                    <a:lnTo>
                      <a:pt x="21023" y="5123"/>
                    </a:lnTo>
                    <a:cubicBezTo>
                      <a:pt x="21394" y="4966"/>
                      <a:pt x="21600" y="4761"/>
                      <a:pt x="21600" y="4539"/>
                    </a:cubicBezTo>
                    <a:cubicBezTo>
                      <a:pt x="21600" y="4322"/>
                      <a:pt x="21394" y="4111"/>
                      <a:pt x="21023" y="3954"/>
                    </a:cubicBezTo>
                    <a:lnTo>
                      <a:pt x="1172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/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54007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5" name="Google Shape;246;p5"/>
              <p:cNvSpPr/>
              <p:nvPr/>
            </p:nvSpPr>
            <p:spPr>
              <a:xfrm rot="2700000" flipH="1">
                <a:off x="785310" y="121381"/>
                <a:ext cx="981713" cy="23078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28" y="0"/>
                    </a:moveTo>
                    <a:lnTo>
                      <a:pt x="11536" y="82"/>
                    </a:lnTo>
                    <a:lnTo>
                      <a:pt x="20844" y="4036"/>
                    </a:lnTo>
                    <a:cubicBezTo>
                      <a:pt x="21147" y="4164"/>
                      <a:pt x="21326" y="4340"/>
                      <a:pt x="21326" y="4533"/>
                    </a:cubicBezTo>
                    <a:cubicBezTo>
                      <a:pt x="21326" y="4720"/>
                      <a:pt x="21147" y="4896"/>
                      <a:pt x="20844" y="5030"/>
                    </a:cubicBezTo>
                    <a:lnTo>
                      <a:pt x="19785" y="5475"/>
                    </a:lnTo>
                    <a:cubicBezTo>
                      <a:pt x="19469" y="5615"/>
                      <a:pt x="19050" y="5685"/>
                      <a:pt x="18627" y="5685"/>
                    </a:cubicBezTo>
                    <a:cubicBezTo>
                      <a:pt x="18204" y="5685"/>
                      <a:pt x="17778" y="5615"/>
                      <a:pt x="17448" y="5475"/>
                    </a:cubicBezTo>
                    <a:lnTo>
                      <a:pt x="15303" y="4562"/>
                    </a:lnTo>
                    <a:cubicBezTo>
                      <a:pt x="14932" y="4410"/>
                      <a:pt x="14464" y="4323"/>
                      <a:pt x="13928" y="4323"/>
                    </a:cubicBezTo>
                    <a:cubicBezTo>
                      <a:pt x="13391" y="4323"/>
                      <a:pt x="12910" y="4410"/>
                      <a:pt x="12553" y="4562"/>
                    </a:cubicBezTo>
                    <a:lnTo>
                      <a:pt x="11302" y="5095"/>
                    </a:lnTo>
                    <a:cubicBezTo>
                      <a:pt x="10546" y="5416"/>
                      <a:pt x="10546" y="5937"/>
                      <a:pt x="11302" y="6258"/>
                    </a:cubicBezTo>
                    <a:cubicBezTo>
                      <a:pt x="11605" y="6387"/>
                      <a:pt x="11783" y="6562"/>
                      <a:pt x="11783" y="6756"/>
                    </a:cubicBezTo>
                    <a:cubicBezTo>
                      <a:pt x="11783" y="6943"/>
                      <a:pt x="11605" y="7118"/>
                      <a:pt x="11302" y="7253"/>
                    </a:cubicBezTo>
                    <a:lnTo>
                      <a:pt x="10367" y="7645"/>
                    </a:lnTo>
                    <a:cubicBezTo>
                      <a:pt x="10064" y="7779"/>
                      <a:pt x="9652" y="7849"/>
                      <a:pt x="9198" y="7849"/>
                    </a:cubicBezTo>
                    <a:lnTo>
                      <a:pt x="8635" y="7849"/>
                    </a:lnTo>
                    <a:cubicBezTo>
                      <a:pt x="8099" y="7849"/>
                      <a:pt x="7617" y="7937"/>
                      <a:pt x="7259" y="8095"/>
                    </a:cubicBezTo>
                    <a:lnTo>
                      <a:pt x="3011" y="9897"/>
                    </a:lnTo>
                    <a:cubicBezTo>
                      <a:pt x="2653" y="10060"/>
                      <a:pt x="2447" y="10265"/>
                      <a:pt x="2447" y="10481"/>
                    </a:cubicBezTo>
                    <a:cubicBezTo>
                      <a:pt x="2447" y="10709"/>
                      <a:pt x="2653" y="10914"/>
                      <a:pt x="3011" y="11066"/>
                    </a:cubicBezTo>
                    <a:lnTo>
                      <a:pt x="9501" y="13827"/>
                    </a:lnTo>
                    <a:cubicBezTo>
                      <a:pt x="10147" y="14096"/>
                      <a:pt x="10147" y="14540"/>
                      <a:pt x="9501" y="14821"/>
                    </a:cubicBezTo>
                    <a:lnTo>
                      <a:pt x="7397" y="15710"/>
                    </a:lnTo>
                    <a:cubicBezTo>
                      <a:pt x="7039" y="15874"/>
                      <a:pt x="6833" y="16079"/>
                      <a:pt x="6833" y="16295"/>
                    </a:cubicBezTo>
                    <a:lnTo>
                      <a:pt x="6833" y="18313"/>
                    </a:lnTo>
                    <a:cubicBezTo>
                      <a:pt x="6833" y="18506"/>
                      <a:pt x="6655" y="18681"/>
                      <a:pt x="6352" y="18810"/>
                    </a:cubicBezTo>
                    <a:lnTo>
                      <a:pt x="0" y="21518"/>
                    </a:lnTo>
                    <a:lnTo>
                      <a:pt x="179" y="21600"/>
                    </a:lnTo>
                    <a:lnTo>
                      <a:pt x="6558" y="18892"/>
                    </a:lnTo>
                    <a:cubicBezTo>
                      <a:pt x="6915" y="18734"/>
                      <a:pt x="7122" y="18529"/>
                      <a:pt x="7122" y="18307"/>
                    </a:cubicBezTo>
                    <a:lnTo>
                      <a:pt x="7122" y="16289"/>
                    </a:lnTo>
                    <a:cubicBezTo>
                      <a:pt x="7122" y="16102"/>
                      <a:pt x="7301" y="15921"/>
                      <a:pt x="7603" y="15792"/>
                    </a:cubicBezTo>
                    <a:lnTo>
                      <a:pt x="9707" y="14897"/>
                    </a:lnTo>
                    <a:cubicBezTo>
                      <a:pt x="10463" y="14581"/>
                      <a:pt x="10463" y="14061"/>
                      <a:pt x="9707" y="13739"/>
                    </a:cubicBezTo>
                    <a:lnTo>
                      <a:pt x="3231" y="10978"/>
                    </a:lnTo>
                    <a:cubicBezTo>
                      <a:pt x="2915" y="10850"/>
                      <a:pt x="2750" y="10674"/>
                      <a:pt x="2750" y="10487"/>
                    </a:cubicBezTo>
                    <a:cubicBezTo>
                      <a:pt x="2750" y="10294"/>
                      <a:pt x="2915" y="10119"/>
                      <a:pt x="3231" y="9990"/>
                    </a:cubicBezTo>
                    <a:lnTo>
                      <a:pt x="7466" y="8194"/>
                    </a:lnTo>
                    <a:cubicBezTo>
                      <a:pt x="7782" y="8066"/>
                      <a:pt x="8194" y="7990"/>
                      <a:pt x="8635" y="7990"/>
                    </a:cubicBezTo>
                    <a:lnTo>
                      <a:pt x="9212" y="7990"/>
                    </a:lnTo>
                    <a:cubicBezTo>
                      <a:pt x="9735" y="7990"/>
                      <a:pt x="10216" y="7902"/>
                      <a:pt x="10587" y="7750"/>
                    </a:cubicBezTo>
                    <a:lnTo>
                      <a:pt x="11508" y="7352"/>
                    </a:lnTo>
                    <a:cubicBezTo>
                      <a:pt x="11865" y="7194"/>
                      <a:pt x="12072" y="6989"/>
                      <a:pt x="12072" y="6767"/>
                    </a:cubicBezTo>
                    <a:cubicBezTo>
                      <a:pt x="12072" y="6545"/>
                      <a:pt x="11865" y="6340"/>
                      <a:pt x="11508" y="6182"/>
                    </a:cubicBezTo>
                    <a:cubicBezTo>
                      <a:pt x="10862" y="5913"/>
                      <a:pt x="10862" y="5469"/>
                      <a:pt x="11508" y="5188"/>
                    </a:cubicBezTo>
                    <a:lnTo>
                      <a:pt x="12760" y="4656"/>
                    </a:lnTo>
                    <a:cubicBezTo>
                      <a:pt x="13076" y="4527"/>
                      <a:pt x="13488" y="4451"/>
                      <a:pt x="13928" y="4451"/>
                    </a:cubicBezTo>
                    <a:cubicBezTo>
                      <a:pt x="14381" y="4451"/>
                      <a:pt x="14795" y="4527"/>
                      <a:pt x="15097" y="4656"/>
                    </a:cubicBezTo>
                    <a:lnTo>
                      <a:pt x="17241" y="5568"/>
                    </a:lnTo>
                    <a:cubicBezTo>
                      <a:pt x="17619" y="5729"/>
                      <a:pt x="18115" y="5809"/>
                      <a:pt x="18609" y="5809"/>
                    </a:cubicBezTo>
                    <a:cubicBezTo>
                      <a:pt x="19105" y="5809"/>
                      <a:pt x="19599" y="5729"/>
                      <a:pt x="19977" y="5568"/>
                    </a:cubicBezTo>
                    <a:lnTo>
                      <a:pt x="21022" y="5124"/>
                    </a:lnTo>
                    <a:cubicBezTo>
                      <a:pt x="21394" y="4966"/>
                      <a:pt x="21600" y="4761"/>
                      <a:pt x="21600" y="4539"/>
                    </a:cubicBezTo>
                    <a:cubicBezTo>
                      <a:pt x="21600" y="4311"/>
                      <a:pt x="21394" y="4106"/>
                      <a:pt x="21022" y="3954"/>
                    </a:cubicBezTo>
                    <a:lnTo>
                      <a:pt x="1172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46666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310" name="Google Shape;247;p5"/>
            <p:cNvGrpSpPr/>
            <p:nvPr/>
          </p:nvGrpSpPr>
          <p:grpSpPr>
            <a:xfrm>
              <a:off x="0" y="1907413"/>
              <a:ext cx="4558968" cy="134101"/>
              <a:chOff x="0" y="0"/>
              <a:chExt cx="4558967" cy="134100"/>
            </a:xfrm>
          </p:grpSpPr>
          <p:sp>
            <p:nvSpPr>
              <p:cNvPr id="307" name="Google Shape;248;p5"/>
              <p:cNvSpPr/>
              <p:nvPr/>
            </p:nvSpPr>
            <p:spPr>
              <a:xfrm rot="10800000">
                <a:off x="0" y="-1"/>
                <a:ext cx="134101" cy="134102"/>
              </a:xfrm>
              <a:prstGeom prst="ellipse">
                <a:avLst/>
              </a:prstGeom>
              <a:noFill/>
              <a:ln w="9525" cap="flat">
                <a:solidFill>
                  <a:srgbClr val="0C0A9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8" name="Google Shape;249;p5"/>
              <p:cNvSpPr/>
              <p:nvPr/>
            </p:nvSpPr>
            <p:spPr>
              <a:xfrm flipH="1" flipV="1">
                <a:off x="96167" y="68321"/>
                <a:ext cx="4462801" cy="1"/>
              </a:xfrm>
              <a:prstGeom prst="line">
                <a:avLst/>
              </a:prstGeom>
              <a:noFill/>
              <a:ln w="9525" cap="flat">
                <a:solidFill>
                  <a:srgbClr val="0C0A9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09" name="Google Shape;250;p5"/>
              <p:cNvSpPr/>
              <p:nvPr/>
            </p:nvSpPr>
            <p:spPr>
              <a:xfrm rot="10800000">
                <a:off x="30188" y="30158"/>
                <a:ext cx="73801" cy="73801"/>
              </a:xfrm>
              <a:prstGeom prst="ellipse">
                <a:avLst/>
              </a:prstGeom>
              <a:solidFill>
                <a:srgbClr val="0C0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 Text"/>
          <p:cNvSpPr txBox="1">
            <a:spLocks noGrp="1"/>
          </p:cNvSpPr>
          <p:nvPr>
            <p:ph type="title"/>
          </p:nvPr>
        </p:nvSpPr>
        <p:spPr>
          <a:xfrm>
            <a:off x="713225" y="2122600"/>
            <a:ext cx="7297501" cy="9102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z="6000"/>
            </a:lvl1pPr>
          </a:lstStyle>
          <a:p>
            <a:r>
              <a:t>Title Text</a:t>
            </a:r>
          </a:p>
        </p:txBody>
      </p:sp>
      <p:grpSp>
        <p:nvGrpSpPr>
          <p:cNvPr id="336" name="Google Shape;366;p8"/>
          <p:cNvGrpSpPr/>
          <p:nvPr/>
        </p:nvGrpSpPr>
        <p:grpSpPr>
          <a:xfrm>
            <a:off x="6475850" y="-1541622"/>
            <a:ext cx="2583321" cy="2409685"/>
            <a:chOff x="40" y="1"/>
            <a:chExt cx="2583319" cy="2409684"/>
          </a:xfrm>
        </p:grpSpPr>
        <p:grpSp>
          <p:nvGrpSpPr>
            <p:cNvPr id="330" name="Google Shape;367;p8"/>
            <p:cNvGrpSpPr/>
            <p:nvPr/>
          </p:nvGrpSpPr>
          <p:grpSpPr>
            <a:xfrm>
              <a:off x="40" y="1"/>
              <a:ext cx="939863" cy="2133442"/>
              <a:chOff x="0" y="0"/>
              <a:chExt cx="939862" cy="2133441"/>
            </a:xfrm>
          </p:grpSpPr>
          <p:sp>
            <p:nvSpPr>
              <p:cNvPr id="328" name="Google Shape;368;p8"/>
              <p:cNvSpPr/>
              <p:nvPr/>
            </p:nvSpPr>
            <p:spPr>
              <a:xfrm>
                <a:off x="0" y="0"/>
                <a:ext cx="577409" cy="1974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73" y="0"/>
                    </a:moveTo>
                    <a:lnTo>
                      <a:pt x="9000" y="3589"/>
                    </a:lnTo>
                    <a:lnTo>
                      <a:pt x="8953" y="3609"/>
                    </a:lnTo>
                    <a:lnTo>
                      <a:pt x="8953" y="14238"/>
                    </a:lnTo>
                    <a:lnTo>
                      <a:pt x="0" y="16842"/>
                    </a:lnTo>
                    <a:lnTo>
                      <a:pt x="0" y="21600"/>
                    </a:lnTo>
                    <a:lnTo>
                      <a:pt x="468" y="21600"/>
                    </a:lnTo>
                    <a:lnTo>
                      <a:pt x="468" y="16904"/>
                    </a:lnTo>
                    <a:lnTo>
                      <a:pt x="9421" y="14300"/>
                    </a:lnTo>
                    <a:lnTo>
                      <a:pt x="9421" y="3664"/>
                    </a:lnTo>
                    <a:lnTo>
                      <a:pt x="21600" y="103"/>
                    </a:lnTo>
                    <a:lnTo>
                      <a:pt x="2127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46666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540001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29" name="Google Shape;369;p8"/>
              <p:cNvSpPr/>
              <p:nvPr/>
            </p:nvSpPr>
            <p:spPr>
              <a:xfrm>
                <a:off x="252451" y="362454"/>
                <a:ext cx="687412" cy="1770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05" y="0"/>
                    </a:moveTo>
                    <a:lnTo>
                      <a:pt x="5675" y="6082"/>
                    </a:lnTo>
                    <a:lnTo>
                      <a:pt x="5596" y="6097"/>
                    </a:lnTo>
                    <a:lnTo>
                      <a:pt x="5596" y="12873"/>
                    </a:lnTo>
                    <a:lnTo>
                      <a:pt x="0" y="15045"/>
                    </a:lnTo>
                    <a:lnTo>
                      <a:pt x="11272" y="19420"/>
                    </a:lnTo>
                    <a:lnTo>
                      <a:pt x="11272" y="21600"/>
                    </a:lnTo>
                    <a:lnTo>
                      <a:pt x="11684" y="21600"/>
                    </a:lnTo>
                    <a:lnTo>
                      <a:pt x="11684" y="19359"/>
                    </a:lnTo>
                    <a:lnTo>
                      <a:pt x="570" y="15045"/>
                    </a:lnTo>
                    <a:lnTo>
                      <a:pt x="6008" y="12942"/>
                    </a:lnTo>
                    <a:lnTo>
                      <a:pt x="6008" y="6166"/>
                    </a:lnTo>
                    <a:lnTo>
                      <a:pt x="21600" y="115"/>
                    </a:lnTo>
                    <a:lnTo>
                      <a:pt x="213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46666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540001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331" name="Google Shape;370;p8"/>
            <p:cNvSpPr/>
            <p:nvPr/>
          </p:nvSpPr>
          <p:spPr>
            <a:xfrm rot="5400000">
              <a:off x="1307301" y="771173"/>
              <a:ext cx="577410" cy="1974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73" y="0"/>
                  </a:moveTo>
                  <a:lnTo>
                    <a:pt x="9000" y="3589"/>
                  </a:lnTo>
                  <a:lnTo>
                    <a:pt x="8953" y="3609"/>
                  </a:lnTo>
                  <a:lnTo>
                    <a:pt x="8953" y="14238"/>
                  </a:lnTo>
                  <a:lnTo>
                    <a:pt x="0" y="16842"/>
                  </a:lnTo>
                  <a:lnTo>
                    <a:pt x="0" y="21600"/>
                  </a:lnTo>
                  <a:lnTo>
                    <a:pt x="468" y="21600"/>
                  </a:lnTo>
                  <a:lnTo>
                    <a:pt x="468" y="16904"/>
                  </a:lnTo>
                  <a:lnTo>
                    <a:pt x="9421" y="14300"/>
                  </a:lnTo>
                  <a:lnTo>
                    <a:pt x="9421" y="3664"/>
                  </a:lnTo>
                  <a:lnTo>
                    <a:pt x="21600" y="103"/>
                  </a:lnTo>
                  <a:lnTo>
                    <a:pt x="21273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2" name="Google Shape;371;p8"/>
            <p:cNvSpPr/>
            <p:nvPr/>
          </p:nvSpPr>
          <p:spPr>
            <a:xfrm rot="5400000">
              <a:off x="1141705" y="1180486"/>
              <a:ext cx="687412" cy="177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05" y="0"/>
                  </a:moveTo>
                  <a:lnTo>
                    <a:pt x="5675" y="6082"/>
                  </a:lnTo>
                  <a:lnTo>
                    <a:pt x="5596" y="6097"/>
                  </a:lnTo>
                  <a:lnTo>
                    <a:pt x="5596" y="12873"/>
                  </a:lnTo>
                  <a:lnTo>
                    <a:pt x="0" y="15045"/>
                  </a:lnTo>
                  <a:lnTo>
                    <a:pt x="11272" y="19420"/>
                  </a:lnTo>
                  <a:lnTo>
                    <a:pt x="11272" y="21600"/>
                  </a:lnTo>
                  <a:lnTo>
                    <a:pt x="11684" y="21600"/>
                  </a:lnTo>
                  <a:lnTo>
                    <a:pt x="11684" y="19359"/>
                  </a:lnTo>
                  <a:lnTo>
                    <a:pt x="570" y="15045"/>
                  </a:lnTo>
                  <a:lnTo>
                    <a:pt x="6008" y="12942"/>
                  </a:lnTo>
                  <a:lnTo>
                    <a:pt x="6008" y="6166"/>
                  </a:lnTo>
                  <a:lnTo>
                    <a:pt x="21600" y="115"/>
                  </a:lnTo>
                  <a:lnTo>
                    <a:pt x="21305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335" name="Google Shape;372;p8"/>
            <p:cNvGrpSpPr/>
            <p:nvPr/>
          </p:nvGrpSpPr>
          <p:grpSpPr>
            <a:xfrm>
              <a:off x="1265851" y="1283173"/>
              <a:ext cx="439176" cy="439076"/>
              <a:chOff x="24" y="0"/>
              <a:chExt cx="439174" cy="439074"/>
            </a:xfrm>
          </p:grpSpPr>
          <p:sp>
            <p:nvSpPr>
              <p:cNvPr id="333" name="Google Shape;373;p8"/>
              <p:cNvSpPr/>
              <p:nvPr/>
            </p:nvSpPr>
            <p:spPr>
              <a:xfrm>
                <a:off x="25" y="0"/>
                <a:ext cx="439175" cy="4390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9" y="1588"/>
                    </a:moveTo>
                    <a:cubicBezTo>
                      <a:pt x="13169" y="1588"/>
                      <a:pt x="15530" y="2470"/>
                      <a:pt x="17328" y="4306"/>
                    </a:cubicBezTo>
                    <a:cubicBezTo>
                      <a:pt x="19089" y="6029"/>
                      <a:pt x="20045" y="8372"/>
                      <a:pt x="20045" y="10826"/>
                    </a:cubicBezTo>
                    <a:cubicBezTo>
                      <a:pt x="20045" y="13300"/>
                      <a:pt x="19089" y="15604"/>
                      <a:pt x="17328" y="17366"/>
                    </a:cubicBezTo>
                    <a:cubicBezTo>
                      <a:pt x="15605" y="19127"/>
                      <a:pt x="13263" y="20082"/>
                      <a:pt x="10809" y="20082"/>
                    </a:cubicBezTo>
                    <a:cubicBezTo>
                      <a:pt x="8335" y="20082"/>
                      <a:pt x="6031" y="19127"/>
                      <a:pt x="4270" y="17366"/>
                    </a:cubicBezTo>
                    <a:cubicBezTo>
                      <a:pt x="2510" y="15641"/>
                      <a:pt x="1554" y="13300"/>
                      <a:pt x="1554" y="10826"/>
                    </a:cubicBezTo>
                    <a:cubicBezTo>
                      <a:pt x="1554" y="8372"/>
                      <a:pt x="2510" y="6048"/>
                      <a:pt x="4270" y="4306"/>
                    </a:cubicBezTo>
                    <a:cubicBezTo>
                      <a:pt x="6069" y="2488"/>
                      <a:pt x="8430" y="1588"/>
                      <a:pt x="10809" y="1588"/>
                    </a:cubicBezTo>
                    <a:close/>
                    <a:moveTo>
                      <a:pt x="10799" y="0"/>
                    </a:moveTo>
                    <a:cubicBezTo>
                      <a:pt x="8037" y="0"/>
                      <a:pt x="5272" y="1054"/>
                      <a:pt x="3165" y="3162"/>
                    </a:cubicBezTo>
                    <a:cubicBezTo>
                      <a:pt x="1124" y="5205"/>
                      <a:pt x="0" y="7922"/>
                      <a:pt x="0" y="10808"/>
                    </a:cubicBezTo>
                    <a:cubicBezTo>
                      <a:pt x="0" y="13693"/>
                      <a:pt x="1124" y="16410"/>
                      <a:pt x="3165" y="18453"/>
                    </a:cubicBezTo>
                    <a:cubicBezTo>
                      <a:pt x="5207" y="20476"/>
                      <a:pt x="7923" y="21600"/>
                      <a:pt x="10809" y="21600"/>
                    </a:cubicBezTo>
                    <a:cubicBezTo>
                      <a:pt x="13675" y="21600"/>
                      <a:pt x="16392" y="20476"/>
                      <a:pt x="18434" y="18453"/>
                    </a:cubicBezTo>
                    <a:cubicBezTo>
                      <a:pt x="20475" y="16410"/>
                      <a:pt x="21600" y="13693"/>
                      <a:pt x="21600" y="10808"/>
                    </a:cubicBezTo>
                    <a:cubicBezTo>
                      <a:pt x="21600" y="7922"/>
                      <a:pt x="20475" y="5205"/>
                      <a:pt x="18434" y="3162"/>
                    </a:cubicBezTo>
                    <a:cubicBezTo>
                      <a:pt x="16326" y="1054"/>
                      <a:pt x="13562" y="0"/>
                      <a:pt x="1079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4" name="Google Shape;374;p8"/>
              <p:cNvSpPr/>
              <p:nvPr/>
            </p:nvSpPr>
            <p:spPr>
              <a:xfrm>
                <a:off x="99993" y="99999"/>
                <a:ext cx="239495" cy="239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83" h="21600" extrusionOk="0">
                    <a:moveTo>
                      <a:pt x="9846" y="2857"/>
                    </a:moveTo>
                    <a:cubicBezTo>
                      <a:pt x="11724" y="2857"/>
                      <a:pt x="13538" y="3612"/>
                      <a:pt x="15011" y="5157"/>
                    </a:cubicBezTo>
                    <a:cubicBezTo>
                      <a:pt x="17797" y="8316"/>
                      <a:pt x="17797" y="13361"/>
                      <a:pt x="15011" y="16450"/>
                    </a:cubicBezTo>
                    <a:cubicBezTo>
                      <a:pt x="13571" y="17995"/>
                      <a:pt x="11699" y="18768"/>
                      <a:pt x="9838" y="18768"/>
                    </a:cubicBezTo>
                    <a:cubicBezTo>
                      <a:pt x="7974" y="18768"/>
                      <a:pt x="6121" y="17995"/>
                      <a:pt x="4712" y="16450"/>
                    </a:cubicBezTo>
                    <a:cubicBezTo>
                      <a:pt x="1895" y="13327"/>
                      <a:pt x="1895" y="8246"/>
                      <a:pt x="4712" y="5157"/>
                    </a:cubicBezTo>
                    <a:cubicBezTo>
                      <a:pt x="6121" y="3612"/>
                      <a:pt x="7966" y="2857"/>
                      <a:pt x="9846" y="2857"/>
                    </a:cubicBezTo>
                    <a:close/>
                    <a:moveTo>
                      <a:pt x="9842" y="0"/>
                    </a:moveTo>
                    <a:cubicBezTo>
                      <a:pt x="7317" y="0"/>
                      <a:pt x="4790" y="1054"/>
                      <a:pt x="2864" y="3166"/>
                    </a:cubicBezTo>
                    <a:cubicBezTo>
                      <a:pt x="-955" y="7354"/>
                      <a:pt x="-955" y="14219"/>
                      <a:pt x="2864" y="18441"/>
                    </a:cubicBezTo>
                    <a:cubicBezTo>
                      <a:pt x="4773" y="20537"/>
                      <a:pt x="7341" y="21600"/>
                      <a:pt x="9846" y="21600"/>
                    </a:cubicBezTo>
                    <a:cubicBezTo>
                      <a:pt x="12381" y="21600"/>
                      <a:pt x="14886" y="20570"/>
                      <a:pt x="16795" y="18441"/>
                    </a:cubicBezTo>
                    <a:cubicBezTo>
                      <a:pt x="20645" y="14219"/>
                      <a:pt x="20645" y="7354"/>
                      <a:pt x="16795" y="3166"/>
                    </a:cubicBezTo>
                    <a:cubicBezTo>
                      <a:pt x="14886" y="1054"/>
                      <a:pt x="12365" y="0"/>
                      <a:pt x="984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xx%"/>
          <p:cNvSpPr txBox="1">
            <a:spLocks noGrp="1"/>
          </p:cNvSpPr>
          <p:nvPr>
            <p:ph type="title" hasCustomPrompt="1"/>
          </p:nvPr>
        </p:nvSpPr>
        <p:spPr>
          <a:xfrm>
            <a:off x="713225" y="1766474"/>
            <a:ext cx="6576001" cy="1036201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xx%</a:t>
            </a:r>
          </a:p>
        </p:txBody>
      </p:sp>
      <p:sp>
        <p:nvSpPr>
          <p:cNvPr id="3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13225" y="3118374"/>
            <a:ext cx="6576001" cy="497101"/>
          </a:xfrm>
          <a:prstGeom prst="rect">
            <a:avLst/>
          </a:prstGeom>
        </p:spPr>
        <p:txBody>
          <a:bodyPr>
            <a:normAutofit/>
          </a:bodyPr>
          <a:lstStyle>
            <a:lvl1pPr marL="317500" indent="-177800">
              <a:lnSpc>
                <a:spcPct val="100000"/>
              </a:lnSpc>
              <a:buClrTx/>
              <a:buSzTx/>
              <a:buFontTx/>
              <a:buNone/>
              <a:defRPr sz="1600"/>
            </a:lvl1pPr>
            <a:lvl2pPr marL="317500" indent="279400">
              <a:lnSpc>
                <a:spcPct val="100000"/>
              </a:lnSpc>
              <a:buClrTx/>
              <a:buSzTx/>
              <a:buFontTx/>
              <a:buNone/>
              <a:defRPr sz="1600"/>
            </a:lvl2pPr>
            <a:lvl3pPr marL="317500" indent="736600">
              <a:lnSpc>
                <a:spcPct val="100000"/>
              </a:lnSpc>
              <a:buClrTx/>
              <a:buSzTx/>
              <a:buFontTx/>
              <a:buNone/>
              <a:defRPr sz="1600"/>
            </a:lvl3pPr>
            <a:lvl4pPr marL="317500" indent="1193800">
              <a:lnSpc>
                <a:spcPct val="100000"/>
              </a:lnSpc>
              <a:buClrTx/>
              <a:buSzTx/>
              <a:buFontTx/>
              <a:buNone/>
              <a:defRPr sz="1600"/>
            </a:lvl4pPr>
            <a:lvl5pPr marL="317500" indent="1651000">
              <a:lnSpc>
                <a:spcPct val="100000"/>
              </a:lnSpc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368" name="Google Shape;430;p11"/>
          <p:cNvGrpSpPr/>
          <p:nvPr/>
        </p:nvGrpSpPr>
        <p:grpSpPr>
          <a:xfrm>
            <a:off x="-889904" y="4083136"/>
            <a:ext cx="4477006" cy="2336437"/>
            <a:chOff x="0" y="0"/>
            <a:chExt cx="4477005" cy="2336435"/>
          </a:xfrm>
        </p:grpSpPr>
        <p:grpSp>
          <p:nvGrpSpPr>
            <p:cNvPr id="364" name="Google Shape;431;p11"/>
            <p:cNvGrpSpPr/>
            <p:nvPr/>
          </p:nvGrpSpPr>
          <p:grpSpPr>
            <a:xfrm>
              <a:off x="0" y="0"/>
              <a:ext cx="4477006" cy="2336437"/>
              <a:chOff x="0" y="0"/>
              <a:chExt cx="4477005" cy="2336435"/>
            </a:xfrm>
          </p:grpSpPr>
          <p:sp>
            <p:nvSpPr>
              <p:cNvPr id="346" name="Google Shape;432;p11"/>
              <p:cNvSpPr/>
              <p:nvPr/>
            </p:nvSpPr>
            <p:spPr>
              <a:xfrm rot="17999952">
                <a:off x="224803" y="389417"/>
                <a:ext cx="1798610" cy="1557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7" y="0"/>
                    </a:moveTo>
                    <a:lnTo>
                      <a:pt x="0" y="10796"/>
                    </a:lnTo>
                    <a:lnTo>
                      <a:pt x="5397" y="21600"/>
                    </a:lnTo>
                    <a:lnTo>
                      <a:pt x="16203" y="21600"/>
                    </a:lnTo>
                    <a:lnTo>
                      <a:pt x="21600" y="10796"/>
                    </a:lnTo>
                    <a:lnTo>
                      <a:pt x="1620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47" name="Google Shape;433;p11"/>
              <p:cNvSpPr/>
              <p:nvPr/>
            </p:nvSpPr>
            <p:spPr>
              <a:xfrm rot="16200000">
                <a:off x="1792057" y="-826345"/>
                <a:ext cx="1793676" cy="35762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67" y="0"/>
                    </a:moveTo>
                    <a:lnTo>
                      <a:pt x="15853" y="2811"/>
                    </a:lnTo>
                    <a:lnTo>
                      <a:pt x="15825" y="2830"/>
                    </a:lnTo>
                    <a:lnTo>
                      <a:pt x="15825" y="10209"/>
                    </a:lnTo>
                    <a:lnTo>
                      <a:pt x="9433" y="13420"/>
                    </a:lnTo>
                    <a:lnTo>
                      <a:pt x="9404" y="13430"/>
                    </a:lnTo>
                    <a:lnTo>
                      <a:pt x="9404" y="18908"/>
                    </a:lnTo>
                    <a:lnTo>
                      <a:pt x="5994" y="20623"/>
                    </a:lnTo>
                    <a:lnTo>
                      <a:pt x="0" y="20623"/>
                    </a:lnTo>
                    <a:lnTo>
                      <a:pt x="0" y="21600"/>
                    </a:lnTo>
                    <a:lnTo>
                      <a:pt x="199" y="21600"/>
                    </a:lnTo>
                    <a:lnTo>
                      <a:pt x="199" y="20719"/>
                    </a:lnTo>
                    <a:lnTo>
                      <a:pt x="6079" y="20719"/>
                    </a:lnTo>
                    <a:lnTo>
                      <a:pt x="9594" y="18951"/>
                    </a:lnTo>
                    <a:lnTo>
                      <a:pt x="9594" y="13473"/>
                    </a:lnTo>
                    <a:lnTo>
                      <a:pt x="15996" y="10262"/>
                    </a:lnTo>
                    <a:lnTo>
                      <a:pt x="16015" y="10252"/>
                    </a:lnTo>
                    <a:lnTo>
                      <a:pt x="16015" y="2873"/>
                    </a:lnTo>
                    <a:lnTo>
                      <a:pt x="21600" y="67"/>
                    </a:lnTo>
                    <a:lnTo>
                      <a:pt x="21467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/>
                  </a:gs>
                  <a:gs pos="40000">
                    <a:srgbClr val="FF9900">
                      <a:alpha val="40784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2698631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355" name="Google Shape;434;p11"/>
              <p:cNvGrpSpPr/>
              <p:nvPr/>
            </p:nvGrpSpPr>
            <p:grpSpPr>
              <a:xfrm>
                <a:off x="964168" y="634097"/>
                <a:ext cx="496804" cy="497068"/>
                <a:chOff x="0" y="17"/>
                <a:chExt cx="496803" cy="497066"/>
              </a:xfrm>
            </p:grpSpPr>
            <p:sp>
              <p:nvSpPr>
                <p:cNvPr id="348" name="Google Shape;435;p11"/>
                <p:cNvSpPr/>
                <p:nvPr/>
              </p:nvSpPr>
              <p:spPr>
                <a:xfrm>
                  <a:off x="-1" y="17"/>
                  <a:ext cx="175314" cy="1753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70" y="0"/>
                      </a:moveTo>
                      <a:lnTo>
                        <a:pt x="0" y="18570"/>
                      </a:lnTo>
                      <a:lnTo>
                        <a:pt x="3030" y="21600"/>
                      </a:lnTo>
                      <a:lnTo>
                        <a:pt x="21600" y="3030"/>
                      </a:lnTo>
                      <a:lnTo>
                        <a:pt x="185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B9109">
                        <a:alpha val="46820"/>
                      </a:srgbClr>
                    </a:gs>
                    <a:gs pos="78000">
                      <a:srgbClr val="F5F8FF">
                        <a:alpha val="46820"/>
                      </a:srgbClr>
                    </a:gs>
                    <a:gs pos="100000">
                      <a:srgbClr val="F5F8FF">
                        <a:alpha val="4682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49" name="Google Shape;436;p11"/>
                <p:cNvSpPr/>
                <p:nvPr/>
              </p:nvSpPr>
              <p:spPr>
                <a:xfrm>
                  <a:off x="53444" y="53461"/>
                  <a:ext cx="175313" cy="1753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70" y="0"/>
                      </a:moveTo>
                      <a:lnTo>
                        <a:pt x="0" y="18570"/>
                      </a:lnTo>
                      <a:lnTo>
                        <a:pt x="3030" y="21600"/>
                      </a:lnTo>
                      <a:lnTo>
                        <a:pt x="21600" y="3030"/>
                      </a:lnTo>
                      <a:lnTo>
                        <a:pt x="185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B9109">
                        <a:alpha val="46820"/>
                      </a:srgbClr>
                    </a:gs>
                    <a:gs pos="78000">
                      <a:srgbClr val="F5F8FF">
                        <a:alpha val="46820"/>
                      </a:srgbClr>
                    </a:gs>
                    <a:gs pos="100000">
                      <a:srgbClr val="F5F8FF">
                        <a:alpha val="4682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50" name="Google Shape;437;p11"/>
                <p:cNvSpPr/>
                <p:nvPr/>
              </p:nvSpPr>
              <p:spPr>
                <a:xfrm>
                  <a:off x="107169" y="107169"/>
                  <a:ext cx="175313" cy="1753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70" y="0"/>
                      </a:moveTo>
                      <a:lnTo>
                        <a:pt x="0" y="18572"/>
                      </a:lnTo>
                      <a:lnTo>
                        <a:pt x="3030" y="21600"/>
                      </a:lnTo>
                      <a:lnTo>
                        <a:pt x="21600" y="3030"/>
                      </a:lnTo>
                      <a:lnTo>
                        <a:pt x="185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B9109">
                        <a:alpha val="46820"/>
                      </a:srgbClr>
                    </a:gs>
                    <a:gs pos="78000">
                      <a:srgbClr val="F5F8FF">
                        <a:alpha val="46820"/>
                      </a:srgbClr>
                    </a:gs>
                    <a:gs pos="100000">
                      <a:srgbClr val="F5F8FF">
                        <a:alpha val="4682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51" name="Google Shape;438;p11"/>
                <p:cNvSpPr/>
                <p:nvPr/>
              </p:nvSpPr>
              <p:spPr>
                <a:xfrm>
                  <a:off x="160613" y="160894"/>
                  <a:ext cx="175314" cy="1750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70" y="0"/>
                      </a:moveTo>
                      <a:lnTo>
                        <a:pt x="0" y="18567"/>
                      </a:lnTo>
                      <a:lnTo>
                        <a:pt x="3030" y="21600"/>
                      </a:lnTo>
                      <a:lnTo>
                        <a:pt x="21600" y="3000"/>
                      </a:lnTo>
                      <a:lnTo>
                        <a:pt x="185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B9109">
                        <a:alpha val="46820"/>
                      </a:srgbClr>
                    </a:gs>
                    <a:gs pos="78000">
                      <a:srgbClr val="F5F8FF">
                        <a:alpha val="46820"/>
                      </a:srgbClr>
                    </a:gs>
                    <a:gs pos="100000">
                      <a:srgbClr val="F5F8FF">
                        <a:alpha val="4682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52" name="Google Shape;439;p11"/>
                <p:cNvSpPr/>
                <p:nvPr/>
              </p:nvSpPr>
              <p:spPr>
                <a:xfrm>
                  <a:off x="214321" y="214602"/>
                  <a:ext cx="175313" cy="1753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70" y="0"/>
                      </a:moveTo>
                      <a:lnTo>
                        <a:pt x="0" y="18570"/>
                      </a:lnTo>
                      <a:lnTo>
                        <a:pt x="3030" y="21600"/>
                      </a:lnTo>
                      <a:lnTo>
                        <a:pt x="21600" y="3030"/>
                      </a:lnTo>
                      <a:lnTo>
                        <a:pt x="185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B9109">
                        <a:alpha val="46820"/>
                      </a:srgbClr>
                    </a:gs>
                    <a:gs pos="78000">
                      <a:srgbClr val="F5F8FF">
                        <a:alpha val="46820"/>
                      </a:srgbClr>
                    </a:gs>
                    <a:gs pos="100000">
                      <a:srgbClr val="F5F8FF">
                        <a:alpha val="4682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53" name="Google Shape;440;p11"/>
                <p:cNvSpPr/>
                <p:nvPr/>
              </p:nvSpPr>
              <p:spPr>
                <a:xfrm>
                  <a:off x="268309" y="268327"/>
                  <a:ext cx="175050" cy="1750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98" y="0"/>
                      </a:moveTo>
                      <a:lnTo>
                        <a:pt x="0" y="18600"/>
                      </a:lnTo>
                      <a:lnTo>
                        <a:pt x="3034" y="21600"/>
                      </a:lnTo>
                      <a:lnTo>
                        <a:pt x="21600" y="3033"/>
                      </a:lnTo>
                      <a:lnTo>
                        <a:pt x="1859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B9109">
                        <a:alpha val="46820"/>
                      </a:srgbClr>
                    </a:gs>
                    <a:gs pos="78000">
                      <a:srgbClr val="F5F8FF">
                        <a:alpha val="46820"/>
                      </a:srgbClr>
                    </a:gs>
                    <a:gs pos="100000">
                      <a:srgbClr val="F5F8FF">
                        <a:alpha val="4682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54" name="Google Shape;441;p11"/>
                <p:cNvSpPr/>
                <p:nvPr/>
              </p:nvSpPr>
              <p:spPr>
                <a:xfrm>
                  <a:off x="321490" y="321771"/>
                  <a:ext cx="175314" cy="1753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70" y="0"/>
                      </a:moveTo>
                      <a:lnTo>
                        <a:pt x="0" y="18570"/>
                      </a:lnTo>
                      <a:lnTo>
                        <a:pt x="3030" y="21600"/>
                      </a:lnTo>
                      <a:lnTo>
                        <a:pt x="21600" y="3030"/>
                      </a:lnTo>
                      <a:lnTo>
                        <a:pt x="185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B9109">
                        <a:alpha val="46820"/>
                      </a:srgbClr>
                    </a:gs>
                    <a:gs pos="78000">
                      <a:srgbClr val="F5F8FF">
                        <a:alpha val="46820"/>
                      </a:srgbClr>
                    </a:gs>
                    <a:gs pos="100000">
                      <a:srgbClr val="F5F8FF">
                        <a:alpha val="4682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363" name="Google Shape;442;p11"/>
              <p:cNvGrpSpPr/>
              <p:nvPr/>
            </p:nvGrpSpPr>
            <p:grpSpPr>
              <a:xfrm>
                <a:off x="1365543" y="634097"/>
                <a:ext cx="496804" cy="497068"/>
                <a:chOff x="0" y="17"/>
                <a:chExt cx="496803" cy="497066"/>
              </a:xfrm>
            </p:grpSpPr>
            <p:sp>
              <p:nvSpPr>
                <p:cNvPr id="356" name="Google Shape;443;p11"/>
                <p:cNvSpPr/>
                <p:nvPr/>
              </p:nvSpPr>
              <p:spPr>
                <a:xfrm>
                  <a:off x="-1" y="17"/>
                  <a:ext cx="175314" cy="1753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70" y="0"/>
                      </a:moveTo>
                      <a:lnTo>
                        <a:pt x="0" y="18570"/>
                      </a:lnTo>
                      <a:lnTo>
                        <a:pt x="3030" y="21600"/>
                      </a:lnTo>
                      <a:lnTo>
                        <a:pt x="21600" y="3030"/>
                      </a:lnTo>
                      <a:lnTo>
                        <a:pt x="185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B9109">
                        <a:alpha val="46820"/>
                      </a:srgbClr>
                    </a:gs>
                    <a:gs pos="78000">
                      <a:srgbClr val="F5F8FF">
                        <a:alpha val="46820"/>
                      </a:srgbClr>
                    </a:gs>
                    <a:gs pos="100000">
                      <a:srgbClr val="F5F8FF">
                        <a:alpha val="4682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57" name="Google Shape;444;p11"/>
                <p:cNvSpPr/>
                <p:nvPr/>
              </p:nvSpPr>
              <p:spPr>
                <a:xfrm>
                  <a:off x="53444" y="53461"/>
                  <a:ext cx="175313" cy="1753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70" y="0"/>
                      </a:moveTo>
                      <a:lnTo>
                        <a:pt x="0" y="18570"/>
                      </a:lnTo>
                      <a:lnTo>
                        <a:pt x="3030" y="21600"/>
                      </a:lnTo>
                      <a:lnTo>
                        <a:pt x="21600" y="3030"/>
                      </a:lnTo>
                      <a:lnTo>
                        <a:pt x="185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B9109">
                        <a:alpha val="46820"/>
                      </a:srgbClr>
                    </a:gs>
                    <a:gs pos="78000">
                      <a:srgbClr val="F5F8FF">
                        <a:alpha val="46820"/>
                      </a:srgbClr>
                    </a:gs>
                    <a:gs pos="100000">
                      <a:srgbClr val="F5F8FF">
                        <a:alpha val="4682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58" name="Google Shape;445;p11"/>
                <p:cNvSpPr/>
                <p:nvPr/>
              </p:nvSpPr>
              <p:spPr>
                <a:xfrm>
                  <a:off x="107169" y="107169"/>
                  <a:ext cx="175313" cy="1753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70" y="0"/>
                      </a:moveTo>
                      <a:lnTo>
                        <a:pt x="0" y="18572"/>
                      </a:lnTo>
                      <a:lnTo>
                        <a:pt x="3030" y="21600"/>
                      </a:lnTo>
                      <a:lnTo>
                        <a:pt x="21600" y="3030"/>
                      </a:lnTo>
                      <a:lnTo>
                        <a:pt x="185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B9109">
                        <a:alpha val="46820"/>
                      </a:srgbClr>
                    </a:gs>
                    <a:gs pos="78000">
                      <a:srgbClr val="F5F8FF">
                        <a:alpha val="46820"/>
                      </a:srgbClr>
                    </a:gs>
                    <a:gs pos="100000">
                      <a:srgbClr val="F5F8FF">
                        <a:alpha val="4682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59" name="Google Shape;446;p11"/>
                <p:cNvSpPr/>
                <p:nvPr/>
              </p:nvSpPr>
              <p:spPr>
                <a:xfrm>
                  <a:off x="160613" y="160894"/>
                  <a:ext cx="175314" cy="17503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70" y="0"/>
                      </a:moveTo>
                      <a:lnTo>
                        <a:pt x="0" y="18567"/>
                      </a:lnTo>
                      <a:lnTo>
                        <a:pt x="3030" y="21600"/>
                      </a:lnTo>
                      <a:lnTo>
                        <a:pt x="21600" y="3000"/>
                      </a:lnTo>
                      <a:lnTo>
                        <a:pt x="185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B9109">
                        <a:alpha val="46820"/>
                      </a:srgbClr>
                    </a:gs>
                    <a:gs pos="78000">
                      <a:srgbClr val="F5F8FF">
                        <a:alpha val="46820"/>
                      </a:srgbClr>
                    </a:gs>
                    <a:gs pos="100000">
                      <a:srgbClr val="F5F8FF">
                        <a:alpha val="4682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60" name="Google Shape;447;p11"/>
                <p:cNvSpPr/>
                <p:nvPr/>
              </p:nvSpPr>
              <p:spPr>
                <a:xfrm>
                  <a:off x="214321" y="214602"/>
                  <a:ext cx="175313" cy="1753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70" y="0"/>
                      </a:moveTo>
                      <a:lnTo>
                        <a:pt x="0" y="18570"/>
                      </a:lnTo>
                      <a:lnTo>
                        <a:pt x="3030" y="21600"/>
                      </a:lnTo>
                      <a:lnTo>
                        <a:pt x="21600" y="3030"/>
                      </a:lnTo>
                      <a:lnTo>
                        <a:pt x="185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B9109">
                        <a:alpha val="46820"/>
                      </a:srgbClr>
                    </a:gs>
                    <a:gs pos="78000">
                      <a:srgbClr val="F5F8FF">
                        <a:alpha val="46820"/>
                      </a:srgbClr>
                    </a:gs>
                    <a:gs pos="100000">
                      <a:srgbClr val="F5F8FF">
                        <a:alpha val="4682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61" name="Google Shape;448;p11"/>
                <p:cNvSpPr/>
                <p:nvPr/>
              </p:nvSpPr>
              <p:spPr>
                <a:xfrm>
                  <a:off x="268309" y="268327"/>
                  <a:ext cx="175050" cy="1750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98" y="0"/>
                      </a:moveTo>
                      <a:lnTo>
                        <a:pt x="0" y="18600"/>
                      </a:lnTo>
                      <a:lnTo>
                        <a:pt x="3034" y="21600"/>
                      </a:lnTo>
                      <a:lnTo>
                        <a:pt x="21600" y="3033"/>
                      </a:lnTo>
                      <a:lnTo>
                        <a:pt x="1859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B9109">
                        <a:alpha val="46820"/>
                      </a:srgbClr>
                    </a:gs>
                    <a:gs pos="78000">
                      <a:srgbClr val="F5F8FF">
                        <a:alpha val="46820"/>
                      </a:srgbClr>
                    </a:gs>
                    <a:gs pos="100000">
                      <a:srgbClr val="F5F8FF">
                        <a:alpha val="4682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362" name="Google Shape;449;p11"/>
                <p:cNvSpPr/>
                <p:nvPr/>
              </p:nvSpPr>
              <p:spPr>
                <a:xfrm>
                  <a:off x="321490" y="321771"/>
                  <a:ext cx="175314" cy="1753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8570" y="0"/>
                      </a:moveTo>
                      <a:lnTo>
                        <a:pt x="0" y="18570"/>
                      </a:lnTo>
                      <a:lnTo>
                        <a:pt x="3030" y="21600"/>
                      </a:lnTo>
                      <a:lnTo>
                        <a:pt x="21600" y="3030"/>
                      </a:lnTo>
                      <a:lnTo>
                        <a:pt x="185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B9109">
                        <a:alpha val="46820"/>
                      </a:srgbClr>
                    </a:gs>
                    <a:gs pos="78000">
                      <a:srgbClr val="F5F8FF">
                        <a:alpha val="46820"/>
                      </a:srgbClr>
                    </a:gs>
                    <a:gs pos="100000">
                      <a:srgbClr val="F5F8FF">
                        <a:alpha val="4682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367" name="Google Shape;450;p11"/>
            <p:cNvGrpSpPr/>
            <p:nvPr/>
          </p:nvGrpSpPr>
          <p:grpSpPr>
            <a:xfrm>
              <a:off x="1907253" y="927239"/>
              <a:ext cx="439076" cy="439176"/>
              <a:chOff x="0" y="0"/>
              <a:chExt cx="439075" cy="439174"/>
            </a:xfrm>
          </p:grpSpPr>
          <p:sp>
            <p:nvSpPr>
              <p:cNvPr id="365" name="Google Shape;451;p11"/>
              <p:cNvSpPr/>
              <p:nvPr/>
            </p:nvSpPr>
            <p:spPr>
              <a:xfrm rot="5400000">
                <a:off x="-50" y="49"/>
                <a:ext cx="439175" cy="4390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9" y="1588"/>
                    </a:moveTo>
                    <a:cubicBezTo>
                      <a:pt x="13169" y="1588"/>
                      <a:pt x="15530" y="2470"/>
                      <a:pt x="17328" y="4306"/>
                    </a:cubicBezTo>
                    <a:cubicBezTo>
                      <a:pt x="19089" y="6029"/>
                      <a:pt x="20045" y="8372"/>
                      <a:pt x="20045" y="10826"/>
                    </a:cubicBezTo>
                    <a:cubicBezTo>
                      <a:pt x="20045" y="13300"/>
                      <a:pt x="19089" y="15604"/>
                      <a:pt x="17328" y="17366"/>
                    </a:cubicBezTo>
                    <a:cubicBezTo>
                      <a:pt x="15605" y="19127"/>
                      <a:pt x="13263" y="20082"/>
                      <a:pt x="10809" y="20082"/>
                    </a:cubicBezTo>
                    <a:cubicBezTo>
                      <a:pt x="8335" y="20082"/>
                      <a:pt x="6031" y="19127"/>
                      <a:pt x="4270" y="17366"/>
                    </a:cubicBezTo>
                    <a:cubicBezTo>
                      <a:pt x="2510" y="15641"/>
                      <a:pt x="1554" y="13300"/>
                      <a:pt x="1554" y="10826"/>
                    </a:cubicBezTo>
                    <a:cubicBezTo>
                      <a:pt x="1554" y="8372"/>
                      <a:pt x="2510" y="6048"/>
                      <a:pt x="4270" y="4306"/>
                    </a:cubicBezTo>
                    <a:cubicBezTo>
                      <a:pt x="6069" y="2488"/>
                      <a:pt x="8430" y="1588"/>
                      <a:pt x="10809" y="1588"/>
                    </a:cubicBezTo>
                    <a:close/>
                    <a:moveTo>
                      <a:pt x="10799" y="0"/>
                    </a:moveTo>
                    <a:cubicBezTo>
                      <a:pt x="8037" y="0"/>
                      <a:pt x="5272" y="1054"/>
                      <a:pt x="3165" y="3162"/>
                    </a:cubicBezTo>
                    <a:cubicBezTo>
                      <a:pt x="1124" y="5205"/>
                      <a:pt x="0" y="7922"/>
                      <a:pt x="0" y="10808"/>
                    </a:cubicBezTo>
                    <a:cubicBezTo>
                      <a:pt x="0" y="13693"/>
                      <a:pt x="1124" y="16410"/>
                      <a:pt x="3165" y="18453"/>
                    </a:cubicBezTo>
                    <a:cubicBezTo>
                      <a:pt x="5207" y="20476"/>
                      <a:pt x="7923" y="21600"/>
                      <a:pt x="10809" y="21600"/>
                    </a:cubicBezTo>
                    <a:cubicBezTo>
                      <a:pt x="13675" y="21600"/>
                      <a:pt x="16392" y="20476"/>
                      <a:pt x="18434" y="18453"/>
                    </a:cubicBezTo>
                    <a:cubicBezTo>
                      <a:pt x="20475" y="16410"/>
                      <a:pt x="21600" y="13693"/>
                      <a:pt x="21600" y="10808"/>
                    </a:cubicBezTo>
                    <a:cubicBezTo>
                      <a:pt x="21600" y="7922"/>
                      <a:pt x="20475" y="5205"/>
                      <a:pt x="18434" y="3162"/>
                    </a:cubicBezTo>
                    <a:cubicBezTo>
                      <a:pt x="16326" y="1054"/>
                      <a:pt x="13562" y="0"/>
                      <a:pt x="1079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C0A9E"/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54007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66" name="Google Shape;452;p11"/>
              <p:cNvSpPr/>
              <p:nvPr/>
            </p:nvSpPr>
            <p:spPr>
              <a:xfrm rot="5400000">
                <a:off x="99490" y="99878"/>
                <a:ext cx="239495" cy="239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83" h="21600" extrusionOk="0">
                    <a:moveTo>
                      <a:pt x="9846" y="2857"/>
                    </a:moveTo>
                    <a:cubicBezTo>
                      <a:pt x="11724" y="2857"/>
                      <a:pt x="13538" y="3612"/>
                      <a:pt x="15011" y="5157"/>
                    </a:cubicBezTo>
                    <a:cubicBezTo>
                      <a:pt x="17797" y="8316"/>
                      <a:pt x="17797" y="13361"/>
                      <a:pt x="15011" y="16450"/>
                    </a:cubicBezTo>
                    <a:cubicBezTo>
                      <a:pt x="13571" y="17995"/>
                      <a:pt x="11699" y="18768"/>
                      <a:pt x="9838" y="18768"/>
                    </a:cubicBezTo>
                    <a:cubicBezTo>
                      <a:pt x="7974" y="18768"/>
                      <a:pt x="6121" y="17995"/>
                      <a:pt x="4712" y="16450"/>
                    </a:cubicBezTo>
                    <a:cubicBezTo>
                      <a:pt x="1895" y="13327"/>
                      <a:pt x="1895" y="8246"/>
                      <a:pt x="4712" y="5157"/>
                    </a:cubicBezTo>
                    <a:cubicBezTo>
                      <a:pt x="6121" y="3612"/>
                      <a:pt x="7966" y="2857"/>
                      <a:pt x="9846" y="2857"/>
                    </a:cubicBezTo>
                    <a:close/>
                    <a:moveTo>
                      <a:pt x="9842" y="0"/>
                    </a:moveTo>
                    <a:cubicBezTo>
                      <a:pt x="7317" y="0"/>
                      <a:pt x="4790" y="1054"/>
                      <a:pt x="2864" y="3166"/>
                    </a:cubicBezTo>
                    <a:cubicBezTo>
                      <a:pt x="-955" y="7354"/>
                      <a:pt x="-955" y="14219"/>
                      <a:pt x="2864" y="18441"/>
                    </a:cubicBezTo>
                    <a:cubicBezTo>
                      <a:pt x="4773" y="20537"/>
                      <a:pt x="7341" y="21600"/>
                      <a:pt x="9846" y="21600"/>
                    </a:cubicBezTo>
                    <a:cubicBezTo>
                      <a:pt x="12381" y="21600"/>
                      <a:pt x="14886" y="20570"/>
                      <a:pt x="16795" y="18441"/>
                    </a:cubicBezTo>
                    <a:cubicBezTo>
                      <a:pt x="20645" y="14219"/>
                      <a:pt x="20645" y="7354"/>
                      <a:pt x="16795" y="3166"/>
                    </a:cubicBezTo>
                    <a:cubicBezTo>
                      <a:pt x="14886" y="1054"/>
                      <a:pt x="12365" y="0"/>
                      <a:pt x="984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C0A9E"/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54007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408" name="Google Shape;453;p11"/>
          <p:cNvGrpSpPr/>
          <p:nvPr/>
        </p:nvGrpSpPr>
        <p:grpSpPr>
          <a:xfrm>
            <a:off x="-2613417" y="-2769168"/>
            <a:ext cx="8164390" cy="6230217"/>
            <a:chOff x="0" y="0"/>
            <a:chExt cx="8164389" cy="6230216"/>
          </a:xfrm>
        </p:grpSpPr>
        <p:grpSp>
          <p:nvGrpSpPr>
            <p:cNvPr id="401" name="Google Shape;454;p11"/>
            <p:cNvGrpSpPr/>
            <p:nvPr/>
          </p:nvGrpSpPr>
          <p:grpSpPr>
            <a:xfrm>
              <a:off x="2441397" y="2788943"/>
              <a:ext cx="1509554" cy="971577"/>
              <a:chOff x="0" y="0"/>
              <a:chExt cx="1509552" cy="971576"/>
            </a:xfrm>
          </p:grpSpPr>
          <p:grpSp>
            <p:nvGrpSpPr>
              <p:cNvPr id="376" name="Google Shape;455;p11"/>
              <p:cNvGrpSpPr/>
              <p:nvPr/>
            </p:nvGrpSpPr>
            <p:grpSpPr>
              <a:xfrm>
                <a:off x="0" y="105667"/>
                <a:ext cx="866204" cy="865910"/>
                <a:chOff x="0" y="0"/>
                <a:chExt cx="866203" cy="865908"/>
              </a:xfrm>
            </p:grpSpPr>
            <p:grpSp>
              <p:nvGrpSpPr>
                <p:cNvPr id="374" name="Google Shape;456;p11"/>
                <p:cNvGrpSpPr/>
                <p:nvPr/>
              </p:nvGrpSpPr>
              <p:grpSpPr>
                <a:xfrm>
                  <a:off x="39038" y="74255"/>
                  <a:ext cx="717623" cy="717379"/>
                  <a:chOff x="0" y="15"/>
                  <a:chExt cx="717622" cy="717377"/>
                </a:xfrm>
              </p:grpSpPr>
              <p:sp>
                <p:nvSpPr>
                  <p:cNvPr id="369" name="Google Shape;457;p11"/>
                  <p:cNvSpPr/>
                  <p:nvPr/>
                </p:nvSpPr>
                <p:spPr>
                  <a:xfrm>
                    <a:off x="0" y="303609"/>
                    <a:ext cx="413784" cy="41378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70" name="Google Shape;458;p11"/>
                  <p:cNvSpPr/>
                  <p:nvPr/>
                </p:nvSpPr>
                <p:spPr>
                  <a:xfrm>
                    <a:off x="76013" y="227825"/>
                    <a:ext cx="413784" cy="41378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2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292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71" name="Google Shape;459;p11"/>
                  <p:cNvSpPr/>
                  <p:nvPr/>
                </p:nvSpPr>
                <p:spPr>
                  <a:xfrm>
                    <a:off x="152041" y="151583"/>
                    <a:ext cx="413785" cy="41376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1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309"/>
                        </a:lnTo>
                        <a:lnTo>
                          <a:pt x="2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72" name="Google Shape;460;p11"/>
                  <p:cNvSpPr/>
                  <p:nvPr/>
                </p:nvSpPr>
                <p:spPr>
                  <a:xfrm>
                    <a:off x="227810" y="75799"/>
                    <a:ext cx="413784" cy="41378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309" y="21600"/>
                        </a:lnTo>
                        <a:lnTo>
                          <a:pt x="21600" y="21308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73" name="Google Shape;461;p11"/>
                  <p:cNvSpPr/>
                  <p:nvPr/>
                </p:nvSpPr>
                <p:spPr>
                  <a:xfrm>
                    <a:off x="303838" y="15"/>
                    <a:ext cx="413785" cy="413785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sp>
              <p:nvSpPr>
                <p:cNvPr id="375" name="Google Shape;462;p11"/>
                <p:cNvSpPr/>
                <p:nvPr/>
              </p:nvSpPr>
              <p:spPr>
                <a:xfrm>
                  <a:off x="0" y="0"/>
                  <a:ext cx="866204" cy="8659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90" h="21600" extrusionOk="0">
                      <a:moveTo>
                        <a:pt x="10344" y="0"/>
                      </a:moveTo>
                      <a:cubicBezTo>
                        <a:pt x="9150" y="0"/>
                        <a:pt x="7955" y="475"/>
                        <a:pt x="7045" y="1425"/>
                      </a:cubicBezTo>
                      <a:lnTo>
                        <a:pt x="1364" y="7357"/>
                      </a:lnTo>
                      <a:cubicBezTo>
                        <a:pt x="-455" y="9257"/>
                        <a:pt x="-455" y="12340"/>
                        <a:pt x="1364" y="14240"/>
                      </a:cubicBezTo>
                      <a:lnTo>
                        <a:pt x="7045" y="20182"/>
                      </a:lnTo>
                      <a:cubicBezTo>
                        <a:pt x="7955" y="21127"/>
                        <a:pt x="9147" y="21600"/>
                        <a:pt x="10340" y="21600"/>
                      </a:cubicBezTo>
                      <a:cubicBezTo>
                        <a:pt x="11533" y="21600"/>
                        <a:pt x="12726" y="21127"/>
                        <a:pt x="13636" y="20182"/>
                      </a:cubicBezTo>
                      <a:lnTo>
                        <a:pt x="19326" y="14240"/>
                      </a:lnTo>
                      <a:cubicBezTo>
                        <a:pt x="21145" y="12340"/>
                        <a:pt x="21145" y="9257"/>
                        <a:pt x="19326" y="7357"/>
                      </a:cubicBezTo>
                      <a:lnTo>
                        <a:pt x="13636" y="1425"/>
                      </a:lnTo>
                      <a:cubicBezTo>
                        <a:pt x="12731" y="475"/>
                        <a:pt x="11538" y="0"/>
                        <a:pt x="1034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F8FF"/>
                    </a:gs>
                    <a:gs pos="18000">
                      <a:srgbClr val="F5F8FF"/>
                    </a:gs>
                    <a:gs pos="56000">
                      <a:schemeClr val="accent3">
                        <a:lumOff val="44000"/>
                        <a:alpha val="0"/>
                      </a:schemeClr>
                    </a:gs>
                    <a:gs pos="74000">
                      <a:srgbClr val="F5F8FF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384" name="Google Shape;463;p11"/>
              <p:cNvGrpSpPr/>
              <p:nvPr/>
            </p:nvGrpSpPr>
            <p:grpSpPr>
              <a:xfrm>
                <a:off x="766521" y="0"/>
                <a:ext cx="453545" cy="453391"/>
                <a:chOff x="0" y="0"/>
                <a:chExt cx="453543" cy="453390"/>
              </a:xfrm>
            </p:grpSpPr>
            <p:grpSp>
              <p:nvGrpSpPr>
                <p:cNvPr id="382" name="Google Shape;464;p11"/>
                <p:cNvGrpSpPr/>
                <p:nvPr/>
              </p:nvGrpSpPr>
              <p:grpSpPr>
                <a:xfrm>
                  <a:off x="20440" y="38880"/>
                  <a:ext cx="375748" cy="375620"/>
                  <a:chOff x="0" y="7"/>
                  <a:chExt cx="375746" cy="375619"/>
                </a:xfrm>
              </p:grpSpPr>
              <p:sp>
                <p:nvSpPr>
                  <p:cNvPr id="377" name="Google Shape;465;p11"/>
                  <p:cNvSpPr/>
                  <p:nvPr/>
                </p:nvSpPr>
                <p:spPr>
                  <a:xfrm>
                    <a:off x="0" y="158969"/>
                    <a:ext cx="216658" cy="21665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78" name="Google Shape;466;p11"/>
                  <p:cNvSpPr/>
                  <p:nvPr/>
                </p:nvSpPr>
                <p:spPr>
                  <a:xfrm>
                    <a:off x="39800" y="119289"/>
                    <a:ext cx="216658" cy="21665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2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292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79" name="Google Shape;467;p11"/>
                  <p:cNvSpPr/>
                  <p:nvPr/>
                </p:nvSpPr>
                <p:spPr>
                  <a:xfrm>
                    <a:off x="79608" y="79369"/>
                    <a:ext cx="216658" cy="21665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1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309"/>
                        </a:lnTo>
                        <a:lnTo>
                          <a:pt x="2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80" name="Google Shape;468;p11"/>
                  <p:cNvSpPr/>
                  <p:nvPr/>
                </p:nvSpPr>
                <p:spPr>
                  <a:xfrm>
                    <a:off x="119281" y="39688"/>
                    <a:ext cx="216658" cy="21665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309" y="21600"/>
                        </a:lnTo>
                        <a:lnTo>
                          <a:pt x="21600" y="21308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81" name="Google Shape;469;p11"/>
                  <p:cNvSpPr/>
                  <p:nvPr/>
                </p:nvSpPr>
                <p:spPr>
                  <a:xfrm>
                    <a:off x="159089" y="7"/>
                    <a:ext cx="216658" cy="21665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sp>
              <p:nvSpPr>
                <p:cNvPr id="383" name="Google Shape;470;p11"/>
                <p:cNvSpPr/>
                <p:nvPr/>
              </p:nvSpPr>
              <p:spPr>
                <a:xfrm>
                  <a:off x="0" y="0"/>
                  <a:ext cx="453544" cy="4533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90" h="21600" extrusionOk="0">
                      <a:moveTo>
                        <a:pt x="10344" y="0"/>
                      </a:moveTo>
                      <a:cubicBezTo>
                        <a:pt x="9150" y="0"/>
                        <a:pt x="7955" y="475"/>
                        <a:pt x="7045" y="1425"/>
                      </a:cubicBezTo>
                      <a:lnTo>
                        <a:pt x="1364" y="7357"/>
                      </a:lnTo>
                      <a:cubicBezTo>
                        <a:pt x="-455" y="9257"/>
                        <a:pt x="-455" y="12340"/>
                        <a:pt x="1364" y="14240"/>
                      </a:cubicBezTo>
                      <a:lnTo>
                        <a:pt x="7045" y="20182"/>
                      </a:lnTo>
                      <a:cubicBezTo>
                        <a:pt x="7955" y="21127"/>
                        <a:pt x="9147" y="21600"/>
                        <a:pt x="10340" y="21600"/>
                      </a:cubicBezTo>
                      <a:cubicBezTo>
                        <a:pt x="11533" y="21600"/>
                        <a:pt x="12726" y="21127"/>
                        <a:pt x="13636" y="20182"/>
                      </a:cubicBezTo>
                      <a:lnTo>
                        <a:pt x="19326" y="14240"/>
                      </a:lnTo>
                      <a:cubicBezTo>
                        <a:pt x="21145" y="12340"/>
                        <a:pt x="21145" y="9257"/>
                        <a:pt x="19326" y="7357"/>
                      </a:cubicBezTo>
                      <a:lnTo>
                        <a:pt x="13636" y="1425"/>
                      </a:lnTo>
                      <a:cubicBezTo>
                        <a:pt x="12731" y="475"/>
                        <a:pt x="11538" y="0"/>
                        <a:pt x="1034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F8FF"/>
                    </a:gs>
                    <a:gs pos="18000">
                      <a:srgbClr val="F5F8FF"/>
                    </a:gs>
                    <a:gs pos="56000">
                      <a:schemeClr val="accent3">
                        <a:lumOff val="44000"/>
                        <a:alpha val="0"/>
                      </a:schemeClr>
                    </a:gs>
                    <a:gs pos="74000">
                      <a:srgbClr val="F5F8FF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392" name="Google Shape;471;p11"/>
              <p:cNvGrpSpPr/>
              <p:nvPr/>
            </p:nvGrpSpPr>
            <p:grpSpPr>
              <a:xfrm>
                <a:off x="712433" y="385950"/>
                <a:ext cx="453545" cy="453391"/>
                <a:chOff x="0" y="0"/>
                <a:chExt cx="453543" cy="453390"/>
              </a:xfrm>
            </p:grpSpPr>
            <p:grpSp>
              <p:nvGrpSpPr>
                <p:cNvPr id="390" name="Google Shape;472;p11"/>
                <p:cNvGrpSpPr/>
                <p:nvPr/>
              </p:nvGrpSpPr>
              <p:grpSpPr>
                <a:xfrm>
                  <a:off x="20440" y="38880"/>
                  <a:ext cx="375748" cy="375620"/>
                  <a:chOff x="0" y="7"/>
                  <a:chExt cx="375746" cy="375619"/>
                </a:xfrm>
              </p:grpSpPr>
              <p:sp>
                <p:nvSpPr>
                  <p:cNvPr id="385" name="Google Shape;473;p11"/>
                  <p:cNvSpPr/>
                  <p:nvPr/>
                </p:nvSpPr>
                <p:spPr>
                  <a:xfrm>
                    <a:off x="0" y="158969"/>
                    <a:ext cx="216658" cy="21665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86" name="Google Shape;474;p11"/>
                  <p:cNvSpPr/>
                  <p:nvPr/>
                </p:nvSpPr>
                <p:spPr>
                  <a:xfrm>
                    <a:off x="39800" y="119289"/>
                    <a:ext cx="216658" cy="21665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2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292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87" name="Google Shape;475;p11"/>
                  <p:cNvSpPr/>
                  <p:nvPr/>
                </p:nvSpPr>
                <p:spPr>
                  <a:xfrm>
                    <a:off x="79608" y="79369"/>
                    <a:ext cx="216658" cy="21665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1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309"/>
                        </a:lnTo>
                        <a:lnTo>
                          <a:pt x="2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88" name="Google Shape;476;p11"/>
                  <p:cNvSpPr/>
                  <p:nvPr/>
                </p:nvSpPr>
                <p:spPr>
                  <a:xfrm>
                    <a:off x="119281" y="39688"/>
                    <a:ext cx="216658" cy="21665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309" y="21600"/>
                        </a:lnTo>
                        <a:lnTo>
                          <a:pt x="21600" y="21308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89" name="Google Shape;477;p11"/>
                  <p:cNvSpPr/>
                  <p:nvPr/>
                </p:nvSpPr>
                <p:spPr>
                  <a:xfrm>
                    <a:off x="159089" y="7"/>
                    <a:ext cx="216658" cy="21665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sp>
              <p:nvSpPr>
                <p:cNvPr id="391" name="Google Shape;478;p11"/>
                <p:cNvSpPr/>
                <p:nvPr/>
              </p:nvSpPr>
              <p:spPr>
                <a:xfrm>
                  <a:off x="0" y="0"/>
                  <a:ext cx="453544" cy="4533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90" h="21600" extrusionOk="0">
                      <a:moveTo>
                        <a:pt x="10344" y="0"/>
                      </a:moveTo>
                      <a:cubicBezTo>
                        <a:pt x="9150" y="0"/>
                        <a:pt x="7955" y="475"/>
                        <a:pt x="7045" y="1425"/>
                      </a:cubicBezTo>
                      <a:lnTo>
                        <a:pt x="1364" y="7357"/>
                      </a:lnTo>
                      <a:cubicBezTo>
                        <a:pt x="-455" y="9257"/>
                        <a:pt x="-455" y="12340"/>
                        <a:pt x="1364" y="14240"/>
                      </a:cubicBezTo>
                      <a:lnTo>
                        <a:pt x="7045" y="20182"/>
                      </a:lnTo>
                      <a:cubicBezTo>
                        <a:pt x="7955" y="21127"/>
                        <a:pt x="9147" y="21600"/>
                        <a:pt x="10340" y="21600"/>
                      </a:cubicBezTo>
                      <a:cubicBezTo>
                        <a:pt x="11533" y="21600"/>
                        <a:pt x="12726" y="21127"/>
                        <a:pt x="13636" y="20182"/>
                      </a:cubicBezTo>
                      <a:lnTo>
                        <a:pt x="19326" y="14240"/>
                      </a:lnTo>
                      <a:cubicBezTo>
                        <a:pt x="21145" y="12340"/>
                        <a:pt x="21145" y="9257"/>
                        <a:pt x="19326" y="7357"/>
                      </a:cubicBezTo>
                      <a:lnTo>
                        <a:pt x="13636" y="1425"/>
                      </a:lnTo>
                      <a:cubicBezTo>
                        <a:pt x="12731" y="475"/>
                        <a:pt x="11538" y="0"/>
                        <a:pt x="1034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F8FF"/>
                    </a:gs>
                    <a:gs pos="18000">
                      <a:srgbClr val="F5F8FF"/>
                    </a:gs>
                    <a:gs pos="56000">
                      <a:schemeClr val="accent3">
                        <a:lumOff val="44000"/>
                        <a:alpha val="0"/>
                      </a:schemeClr>
                    </a:gs>
                    <a:gs pos="74000">
                      <a:srgbClr val="F5F8FF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400" name="Google Shape;479;p11"/>
              <p:cNvGrpSpPr/>
              <p:nvPr/>
            </p:nvGrpSpPr>
            <p:grpSpPr>
              <a:xfrm>
                <a:off x="1056008" y="216825"/>
                <a:ext cx="453545" cy="453391"/>
                <a:chOff x="0" y="0"/>
                <a:chExt cx="453543" cy="453390"/>
              </a:xfrm>
            </p:grpSpPr>
            <p:grpSp>
              <p:nvGrpSpPr>
                <p:cNvPr id="398" name="Google Shape;480;p11"/>
                <p:cNvGrpSpPr/>
                <p:nvPr/>
              </p:nvGrpSpPr>
              <p:grpSpPr>
                <a:xfrm>
                  <a:off x="20440" y="38880"/>
                  <a:ext cx="375748" cy="375620"/>
                  <a:chOff x="0" y="7"/>
                  <a:chExt cx="375746" cy="375619"/>
                </a:xfrm>
              </p:grpSpPr>
              <p:sp>
                <p:nvSpPr>
                  <p:cNvPr id="393" name="Google Shape;481;p11"/>
                  <p:cNvSpPr/>
                  <p:nvPr/>
                </p:nvSpPr>
                <p:spPr>
                  <a:xfrm>
                    <a:off x="0" y="158969"/>
                    <a:ext cx="216658" cy="21665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94" name="Google Shape;482;p11"/>
                  <p:cNvSpPr/>
                  <p:nvPr/>
                </p:nvSpPr>
                <p:spPr>
                  <a:xfrm>
                    <a:off x="39800" y="119289"/>
                    <a:ext cx="216658" cy="21665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2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292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95" name="Google Shape;483;p11"/>
                  <p:cNvSpPr/>
                  <p:nvPr/>
                </p:nvSpPr>
                <p:spPr>
                  <a:xfrm>
                    <a:off x="79608" y="79369"/>
                    <a:ext cx="216658" cy="21665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1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309"/>
                        </a:lnTo>
                        <a:lnTo>
                          <a:pt x="2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96" name="Google Shape;484;p11"/>
                  <p:cNvSpPr/>
                  <p:nvPr/>
                </p:nvSpPr>
                <p:spPr>
                  <a:xfrm>
                    <a:off x="119281" y="39688"/>
                    <a:ext cx="216658" cy="21665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309" y="21600"/>
                        </a:lnTo>
                        <a:lnTo>
                          <a:pt x="21600" y="21308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97" name="Google Shape;485;p11"/>
                  <p:cNvSpPr/>
                  <p:nvPr/>
                </p:nvSpPr>
                <p:spPr>
                  <a:xfrm>
                    <a:off x="159089" y="7"/>
                    <a:ext cx="216658" cy="21665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sp>
              <p:nvSpPr>
                <p:cNvPr id="399" name="Google Shape;486;p11"/>
                <p:cNvSpPr/>
                <p:nvPr/>
              </p:nvSpPr>
              <p:spPr>
                <a:xfrm>
                  <a:off x="0" y="0"/>
                  <a:ext cx="453544" cy="4533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90" h="21600" extrusionOk="0">
                      <a:moveTo>
                        <a:pt x="10344" y="0"/>
                      </a:moveTo>
                      <a:cubicBezTo>
                        <a:pt x="9150" y="0"/>
                        <a:pt x="7955" y="475"/>
                        <a:pt x="7045" y="1425"/>
                      </a:cubicBezTo>
                      <a:lnTo>
                        <a:pt x="1364" y="7357"/>
                      </a:lnTo>
                      <a:cubicBezTo>
                        <a:pt x="-455" y="9257"/>
                        <a:pt x="-455" y="12340"/>
                        <a:pt x="1364" y="14240"/>
                      </a:cubicBezTo>
                      <a:lnTo>
                        <a:pt x="7045" y="20182"/>
                      </a:lnTo>
                      <a:cubicBezTo>
                        <a:pt x="7955" y="21127"/>
                        <a:pt x="9147" y="21600"/>
                        <a:pt x="10340" y="21600"/>
                      </a:cubicBezTo>
                      <a:cubicBezTo>
                        <a:pt x="11533" y="21600"/>
                        <a:pt x="12726" y="21127"/>
                        <a:pt x="13636" y="20182"/>
                      </a:cubicBezTo>
                      <a:lnTo>
                        <a:pt x="19326" y="14240"/>
                      </a:lnTo>
                      <a:cubicBezTo>
                        <a:pt x="21145" y="12340"/>
                        <a:pt x="21145" y="9257"/>
                        <a:pt x="19326" y="7357"/>
                      </a:cubicBezTo>
                      <a:lnTo>
                        <a:pt x="13636" y="1425"/>
                      </a:lnTo>
                      <a:cubicBezTo>
                        <a:pt x="12731" y="475"/>
                        <a:pt x="11538" y="0"/>
                        <a:pt x="1034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F8FF"/>
                    </a:gs>
                    <a:gs pos="18000">
                      <a:srgbClr val="F5F8FF"/>
                    </a:gs>
                    <a:gs pos="56000">
                      <a:schemeClr val="accent3">
                        <a:lumOff val="44000"/>
                        <a:alpha val="0"/>
                      </a:schemeClr>
                    </a:gs>
                    <a:gs pos="74000">
                      <a:srgbClr val="F5F8FF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404" name="Google Shape;487;p11"/>
            <p:cNvGrpSpPr/>
            <p:nvPr/>
          </p:nvGrpSpPr>
          <p:grpSpPr>
            <a:xfrm>
              <a:off x="-1" y="-1"/>
              <a:ext cx="5850363" cy="6144512"/>
              <a:chOff x="0" y="0"/>
              <a:chExt cx="5850361" cy="6144510"/>
            </a:xfrm>
          </p:grpSpPr>
          <p:sp>
            <p:nvSpPr>
              <p:cNvPr id="402" name="Google Shape;488;p11"/>
              <p:cNvSpPr/>
              <p:nvPr/>
            </p:nvSpPr>
            <p:spPr>
              <a:xfrm rot="10520933">
                <a:off x="1864952" y="1889991"/>
                <a:ext cx="2780598" cy="2408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7" y="0"/>
                    </a:moveTo>
                    <a:lnTo>
                      <a:pt x="0" y="10796"/>
                    </a:lnTo>
                    <a:lnTo>
                      <a:pt x="5397" y="21600"/>
                    </a:lnTo>
                    <a:lnTo>
                      <a:pt x="16203" y="21600"/>
                    </a:lnTo>
                    <a:lnTo>
                      <a:pt x="21600" y="10796"/>
                    </a:lnTo>
                    <a:lnTo>
                      <a:pt x="1620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chemeClr val="accent3">
                      <a:lumOff val="44000"/>
                      <a:alpha val="0"/>
                    </a:schemeClr>
                  </a:gs>
                  <a:gs pos="100000">
                    <a:srgbClr val="0C0A9E">
                      <a:alpha val="50195"/>
                    </a:srgbClr>
                  </a:gs>
                </a:gsLst>
                <a:lin ang="2700006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pic>
            <p:nvPicPr>
              <p:cNvPr id="403" name="Google Shape;489;p11" descr="Google Shape;489;p11"/>
              <p:cNvPicPr>
                <a:picLocks noChangeAspect="1"/>
              </p:cNvPicPr>
              <p:nvPr/>
            </p:nvPicPr>
            <p:blipFill>
              <a:blip r:embed="rId2"/>
              <a:srcRect t="17657" b="17663"/>
              <a:stretch>
                <a:fillRect/>
              </a:stretch>
            </p:blipFill>
            <p:spPr>
              <a:xfrm rot="14120950">
                <a:off x="480249" y="1206225"/>
                <a:ext cx="4889864" cy="37320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07" name="Google Shape;490;p11"/>
            <p:cNvGrpSpPr/>
            <p:nvPr/>
          </p:nvGrpSpPr>
          <p:grpSpPr>
            <a:xfrm>
              <a:off x="1973196" y="39023"/>
              <a:ext cx="6191194" cy="6191193"/>
              <a:chOff x="0" y="28"/>
              <a:chExt cx="6191192" cy="6191192"/>
            </a:xfrm>
          </p:grpSpPr>
          <p:sp>
            <p:nvSpPr>
              <p:cNvPr id="405" name="Google Shape;491;p11"/>
              <p:cNvSpPr/>
              <p:nvPr/>
            </p:nvSpPr>
            <p:spPr>
              <a:xfrm rot="13500000">
                <a:off x="1092429" y="720957"/>
                <a:ext cx="4006335" cy="47493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49" y="0"/>
                    </a:moveTo>
                    <a:lnTo>
                      <a:pt x="16984" y="3851"/>
                    </a:lnTo>
                    <a:lnTo>
                      <a:pt x="16971" y="3860"/>
                    </a:lnTo>
                    <a:lnTo>
                      <a:pt x="16971" y="6702"/>
                    </a:lnTo>
                    <a:lnTo>
                      <a:pt x="13955" y="9245"/>
                    </a:lnTo>
                    <a:lnTo>
                      <a:pt x="13949" y="9254"/>
                    </a:lnTo>
                    <a:lnTo>
                      <a:pt x="13949" y="10553"/>
                    </a:lnTo>
                    <a:lnTo>
                      <a:pt x="13490" y="10942"/>
                    </a:lnTo>
                    <a:lnTo>
                      <a:pt x="13490" y="11641"/>
                    </a:lnTo>
                    <a:lnTo>
                      <a:pt x="11604" y="13233"/>
                    </a:lnTo>
                    <a:lnTo>
                      <a:pt x="11590" y="13239"/>
                    </a:lnTo>
                    <a:lnTo>
                      <a:pt x="11590" y="14651"/>
                    </a:lnTo>
                    <a:lnTo>
                      <a:pt x="10374" y="15680"/>
                    </a:lnTo>
                    <a:lnTo>
                      <a:pt x="10374" y="16720"/>
                    </a:lnTo>
                    <a:lnTo>
                      <a:pt x="7325" y="19289"/>
                    </a:lnTo>
                    <a:lnTo>
                      <a:pt x="2692" y="19289"/>
                    </a:lnTo>
                    <a:lnTo>
                      <a:pt x="0" y="21557"/>
                    </a:lnTo>
                    <a:lnTo>
                      <a:pt x="51" y="21600"/>
                    </a:lnTo>
                    <a:lnTo>
                      <a:pt x="2716" y="19346"/>
                    </a:lnTo>
                    <a:lnTo>
                      <a:pt x="7352" y="19346"/>
                    </a:lnTo>
                    <a:lnTo>
                      <a:pt x="10428" y="16751"/>
                    </a:lnTo>
                    <a:lnTo>
                      <a:pt x="10441" y="16746"/>
                    </a:lnTo>
                    <a:lnTo>
                      <a:pt x="10441" y="15703"/>
                    </a:lnTo>
                    <a:lnTo>
                      <a:pt x="11661" y="14674"/>
                    </a:lnTo>
                    <a:lnTo>
                      <a:pt x="11661" y="13264"/>
                    </a:lnTo>
                    <a:lnTo>
                      <a:pt x="13548" y="11673"/>
                    </a:lnTo>
                    <a:lnTo>
                      <a:pt x="13558" y="11661"/>
                    </a:lnTo>
                    <a:lnTo>
                      <a:pt x="13558" y="10965"/>
                    </a:lnTo>
                    <a:lnTo>
                      <a:pt x="14016" y="10578"/>
                    </a:lnTo>
                    <a:lnTo>
                      <a:pt x="14016" y="9277"/>
                    </a:lnTo>
                    <a:lnTo>
                      <a:pt x="17031" y="6736"/>
                    </a:lnTo>
                    <a:lnTo>
                      <a:pt x="17038" y="6727"/>
                    </a:lnTo>
                    <a:lnTo>
                      <a:pt x="17038" y="3885"/>
                    </a:lnTo>
                    <a:lnTo>
                      <a:pt x="21600" y="37"/>
                    </a:lnTo>
                    <a:lnTo>
                      <a:pt x="2154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/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540001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06" name="Google Shape;492;p11"/>
              <p:cNvSpPr/>
              <p:nvPr/>
            </p:nvSpPr>
            <p:spPr>
              <a:xfrm rot="13500000">
                <a:off x="723813" y="1884717"/>
                <a:ext cx="2925243" cy="30576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31" y="0"/>
                    </a:moveTo>
                    <a:lnTo>
                      <a:pt x="18074" y="3302"/>
                    </a:lnTo>
                    <a:lnTo>
                      <a:pt x="16626" y="3302"/>
                    </a:lnTo>
                    <a:lnTo>
                      <a:pt x="12422" y="7333"/>
                    </a:lnTo>
                    <a:lnTo>
                      <a:pt x="12403" y="7341"/>
                    </a:lnTo>
                    <a:lnTo>
                      <a:pt x="12403" y="12263"/>
                    </a:lnTo>
                    <a:lnTo>
                      <a:pt x="9621" y="14930"/>
                    </a:lnTo>
                    <a:lnTo>
                      <a:pt x="9607" y="14943"/>
                    </a:lnTo>
                    <a:lnTo>
                      <a:pt x="9607" y="17163"/>
                    </a:lnTo>
                    <a:lnTo>
                      <a:pt x="6912" y="19742"/>
                    </a:lnTo>
                    <a:lnTo>
                      <a:pt x="1873" y="19742"/>
                    </a:lnTo>
                    <a:lnTo>
                      <a:pt x="0" y="21534"/>
                    </a:lnTo>
                    <a:lnTo>
                      <a:pt x="69" y="21600"/>
                    </a:lnTo>
                    <a:lnTo>
                      <a:pt x="1915" y="19834"/>
                    </a:lnTo>
                    <a:lnTo>
                      <a:pt x="6949" y="19834"/>
                    </a:lnTo>
                    <a:lnTo>
                      <a:pt x="9685" y="17216"/>
                    </a:lnTo>
                    <a:lnTo>
                      <a:pt x="9699" y="17203"/>
                    </a:lnTo>
                    <a:lnTo>
                      <a:pt x="9699" y="14978"/>
                    </a:lnTo>
                    <a:lnTo>
                      <a:pt x="12487" y="12316"/>
                    </a:lnTo>
                    <a:lnTo>
                      <a:pt x="12496" y="12303"/>
                    </a:lnTo>
                    <a:lnTo>
                      <a:pt x="12496" y="7381"/>
                    </a:lnTo>
                    <a:lnTo>
                      <a:pt x="16667" y="3399"/>
                    </a:lnTo>
                    <a:lnTo>
                      <a:pt x="18107" y="3399"/>
                    </a:lnTo>
                    <a:lnTo>
                      <a:pt x="21600" y="62"/>
                    </a:lnTo>
                    <a:lnTo>
                      <a:pt x="2153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/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540001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grpSp>
        <p:nvGrpSpPr>
          <p:cNvPr id="426" name="Google Shape;549;p15"/>
          <p:cNvGrpSpPr/>
          <p:nvPr/>
        </p:nvGrpSpPr>
        <p:grpSpPr>
          <a:xfrm>
            <a:off x="4967700" y="4931712"/>
            <a:ext cx="439176" cy="439076"/>
            <a:chOff x="24" y="0"/>
            <a:chExt cx="439174" cy="439074"/>
          </a:xfrm>
        </p:grpSpPr>
        <p:sp>
          <p:nvSpPr>
            <p:cNvPr id="424" name="Google Shape;550;p15"/>
            <p:cNvSpPr/>
            <p:nvPr/>
          </p:nvSpPr>
          <p:spPr>
            <a:xfrm>
              <a:off x="25" y="0"/>
              <a:ext cx="439175" cy="439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9" y="1588"/>
                  </a:moveTo>
                  <a:cubicBezTo>
                    <a:pt x="13169" y="1588"/>
                    <a:pt x="15530" y="2470"/>
                    <a:pt x="17328" y="4306"/>
                  </a:cubicBezTo>
                  <a:cubicBezTo>
                    <a:pt x="19089" y="6029"/>
                    <a:pt x="20045" y="8372"/>
                    <a:pt x="20045" y="10826"/>
                  </a:cubicBezTo>
                  <a:cubicBezTo>
                    <a:pt x="20045" y="13300"/>
                    <a:pt x="19089" y="15604"/>
                    <a:pt x="17328" y="17366"/>
                  </a:cubicBezTo>
                  <a:cubicBezTo>
                    <a:pt x="15605" y="19127"/>
                    <a:pt x="13263" y="20082"/>
                    <a:pt x="10809" y="20082"/>
                  </a:cubicBezTo>
                  <a:cubicBezTo>
                    <a:pt x="8335" y="20082"/>
                    <a:pt x="6031" y="19127"/>
                    <a:pt x="4270" y="17366"/>
                  </a:cubicBezTo>
                  <a:cubicBezTo>
                    <a:pt x="2510" y="15641"/>
                    <a:pt x="1554" y="13300"/>
                    <a:pt x="1554" y="10826"/>
                  </a:cubicBezTo>
                  <a:cubicBezTo>
                    <a:pt x="1554" y="8372"/>
                    <a:pt x="2510" y="6048"/>
                    <a:pt x="4270" y="4306"/>
                  </a:cubicBezTo>
                  <a:cubicBezTo>
                    <a:pt x="6069" y="2488"/>
                    <a:pt x="8430" y="1588"/>
                    <a:pt x="10809" y="1588"/>
                  </a:cubicBezTo>
                  <a:close/>
                  <a:moveTo>
                    <a:pt x="10799" y="0"/>
                  </a:moveTo>
                  <a:cubicBezTo>
                    <a:pt x="8037" y="0"/>
                    <a:pt x="5272" y="1054"/>
                    <a:pt x="3165" y="3162"/>
                  </a:cubicBezTo>
                  <a:cubicBezTo>
                    <a:pt x="1124" y="5205"/>
                    <a:pt x="0" y="7922"/>
                    <a:pt x="0" y="10808"/>
                  </a:cubicBezTo>
                  <a:cubicBezTo>
                    <a:pt x="0" y="13693"/>
                    <a:pt x="1124" y="16410"/>
                    <a:pt x="3165" y="18453"/>
                  </a:cubicBezTo>
                  <a:cubicBezTo>
                    <a:pt x="5207" y="20476"/>
                    <a:pt x="7923" y="21600"/>
                    <a:pt x="10809" y="21600"/>
                  </a:cubicBezTo>
                  <a:cubicBezTo>
                    <a:pt x="13675" y="21600"/>
                    <a:pt x="16392" y="20476"/>
                    <a:pt x="18434" y="18453"/>
                  </a:cubicBezTo>
                  <a:cubicBezTo>
                    <a:pt x="20475" y="16410"/>
                    <a:pt x="21600" y="13693"/>
                    <a:pt x="21600" y="10808"/>
                  </a:cubicBezTo>
                  <a:cubicBezTo>
                    <a:pt x="21600" y="7922"/>
                    <a:pt x="20475" y="5205"/>
                    <a:pt x="18434" y="3162"/>
                  </a:cubicBezTo>
                  <a:cubicBezTo>
                    <a:pt x="16326" y="1054"/>
                    <a:pt x="13562" y="0"/>
                    <a:pt x="1079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25" name="Google Shape;551;p15"/>
            <p:cNvSpPr/>
            <p:nvPr/>
          </p:nvSpPr>
          <p:spPr>
            <a:xfrm>
              <a:off x="99993" y="99999"/>
              <a:ext cx="239495" cy="239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83" h="21600" extrusionOk="0">
                  <a:moveTo>
                    <a:pt x="9846" y="2857"/>
                  </a:moveTo>
                  <a:cubicBezTo>
                    <a:pt x="11724" y="2857"/>
                    <a:pt x="13538" y="3612"/>
                    <a:pt x="15011" y="5157"/>
                  </a:cubicBezTo>
                  <a:cubicBezTo>
                    <a:pt x="17797" y="8316"/>
                    <a:pt x="17797" y="13361"/>
                    <a:pt x="15011" y="16450"/>
                  </a:cubicBezTo>
                  <a:cubicBezTo>
                    <a:pt x="13571" y="17995"/>
                    <a:pt x="11699" y="18768"/>
                    <a:pt x="9838" y="18768"/>
                  </a:cubicBezTo>
                  <a:cubicBezTo>
                    <a:pt x="7974" y="18768"/>
                    <a:pt x="6121" y="17995"/>
                    <a:pt x="4712" y="16450"/>
                  </a:cubicBezTo>
                  <a:cubicBezTo>
                    <a:pt x="1895" y="13327"/>
                    <a:pt x="1895" y="8246"/>
                    <a:pt x="4712" y="5157"/>
                  </a:cubicBezTo>
                  <a:cubicBezTo>
                    <a:pt x="6121" y="3612"/>
                    <a:pt x="7966" y="2857"/>
                    <a:pt x="9846" y="2857"/>
                  </a:cubicBezTo>
                  <a:close/>
                  <a:moveTo>
                    <a:pt x="9842" y="0"/>
                  </a:moveTo>
                  <a:cubicBezTo>
                    <a:pt x="7317" y="0"/>
                    <a:pt x="4790" y="1054"/>
                    <a:pt x="2864" y="3166"/>
                  </a:cubicBezTo>
                  <a:cubicBezTo>
                    <a:pt x="-955" y="7354"/>
                    <a:pt x="-955" y="14219"/>
                    <a:pt x="2864" y="18441"/>
                  </a:cubicBezTo>
                  <a:cubicBezTo>
                    <a:pt x="4773" y="20537"/>
                    <a:pt x="7341" y="21600"/>
                    <a:pt x="9846" y="21600"/>
                  </a:cubicBezTo>
                  <a:cubicBezTo>
                    <a:pt x="12381" y="21600"/>
                    <a:pt x="14886" y="20570"/>
                    <a:pt x="16795" y="18441"/>
                  </a:cubicBezTo>
                  <a:cubicBezTo>
                    <a:pt x="20645" y="14219"/>
                    <a:pt x="20645" y="7354"/>
                    <a:pt x="16795" y="3166"/>
                  </a:cubicBezTo>
                  <a:cubicBezTo>
                    <a:pt x="14886" y="1054"/>
                    <a:pt x="12365" y="0"/>
                    <a:pt x="984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448" name="Google Shape;552;p15"/>
          <p:cNvGrpSpPr/>
          <p:nvPr/>
        </p:nvGrpSpPr>
        <p:grpSpPr>
          <a:xfrm>
            <a:off x="2176605" y="-3695661"/>
            <a:ext cx="7317722" cy="6983298"/>
            <a:chOff x="0" y="0"/>
            <a:chExt cx="7317721" cy="6983296"/>
          </a:xfrm>
        </p:grpSpPr>
        <p:sp>
          <p:nvSpPr>
            <p:cNvPr id="427" name="Google Shape;553;p15"/>
            <p:cNvSpPr/>
            <p:nvPr/>
          </p:nvSpPr>
          <p:spPr>
            <a:xfrm rot="8100000" flipH="1">
              <a:off x="1678608" y="1513032"/>
              <a:ext cx="4006335" cy="4749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49" y="0"/>
                  </a:moveTo>
                  <a:lnTo>
                    <a:pt x="16984" y="3851"/>
                  </a:lnTo>
                  <a:lnTo>
                    <a:pt x="16971" y="3860"/>
                  </a:lnTo>
                  <a:lnTo>
                    <a:pt x="16971" y="6702"/>
                  </a:lnTo>
                  <a:lnTo>
                    <a:pt x="13955" y="9245"/>
                  </a:lnTo>
                  <a:lnTo>
                    <a:pt x="13949" y="9254"/>
                  </a:lnTo>
                  <a:lnTo>
                    <a:pt x="13949" y="10553"/>
                  </a:lnTo>
                  <a:lnTo>
                    <a:pt x="13490" y="10942"/>
                  </a:lnTo>
                  <a:lnTo>
                    <a:pt x="13490" y="11641"/>
                  </a:lnTo>
                  <a:lnTo>
                    <a:pt x="11604" y="13233"/>
                  </a:lnTo>
                  <a:lnTo>
                    <a:pt x="11590" y="13239"/>
                  </a:lnTo>
                  <a:lnTo>
                    <a:pt x="11590" y="14651"/>
                  </a:lnTo>
                  <a:lnTo>
                    <a:pt x="10374" y="15680"/>
                  </a:lnTo>
                  <a:lnTo>
                    <a:pt x="10374" y="16720"/>
                  </a:lnTo>
                  <a:lnTo>
                    <a:pt x="7325" y="19289"/>
                  </a:lnTo>
                  <a:lnTo>
                    <a:pt x="2692" y="19289"/>
                  </a:lnTo>
                  <a:lnTo>
                    <a:pt x="0" y="21557"/>
                  </a:lnTo>
                  <a:lnTo>
                    <a:pt x="51" y="21600"/>
                  </a:lnTo>
                  <a:lnTo>
                    <a:pt x="2716" y="19346"/>
                  </a:lnTo>
                  <a:lnTo>
                    <a:pt x="7352" y="19346"/>
                  </a:lnTo>
                  <a:lnTo>
                    <a:pt x="10428" y="16751"/>
                  </a:lnTo>
                  <a:lnTo>
                    <a:pt x="10441" y="16746"/>
                  </a:lnTo>
                  <a:lnTo>
                    <a:pt x="10441" y="15703"/>
                  </a:lnTo>
                  <a:lnTo>
                    <a:pt x="11661" y="14674"/>
                  </a:lnTo>
                  <a:lnTo>
                    <a:pt x="11661" y="13264"/>
                  </a:lnTo>
                  <a:lnTo>
                    <a:pt x="13548" y="11673"/>
                  </a:lnTo>
                  <a:lnTo>
                    <a:pt x="13558" y="11661"/>
                  </a:lnTo>
                  <a:lnTo>
                    <a:pt x="13558" y="10965"/>
                  </a:lnTo>
                  <a:lnTo>
                    <a:pt x="14016" y="10578"/>
                  </a:lnTo>
                  <a:lnTo>
                    <a:pt x="14016" y="9277"/>
                  </a:lnTo>
                  <a:lnTo>
                    <a:pt x="17031" y="6736"/>
                  </a:lnTo>
                  <a:lnTo>
                    <a:pt x="17038" y="6727"/>
                  </a:lnTo>
                  <a:lnTo>
                    <a:pt x="17038" y="3885"/>
                  </a:lnTo>
                  <a:lnTo>
                    <a:pt x="21600" y="37"/>
                  </a:lnTo>
                  <a:lnTo>
                    <a:pt x="21549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0A9E"/>
                </a:gs>
                <a:gs pos="100000">
                  <a:schemeClr val="accent3">
                    <a:lumOff val="44000"/>
                    <a:alpha val="0"/>
                  </a:schemeClr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435" name="Google Shape;554;p15"/>
            <p:cNvGrpSpPr/>
            <p:nvPr/>
          </p:nvGrpSpPr>
          <p:grpSpPr>
            <a:xfrm>
              <a:off x="5566352" y="3943777"/>
              <a:ext cx="823347" cy="175062"/>
              <a:chOff x="0" y="0"/>
              <a:chExt cx="823346" cy="175060"/>
            </a:xfrm>
          </p:grpSpPr>
          <p:sp>
            <p:nvSpPr>
              <p:cNvPr id="428" name="Google Shape;555;p15"/>
              <p:cNvSpPr/>
              <p:nvPr/>
            </p:nvSpPr>
            <p:spPr>
              <a:xfrm rot="2700000">
                <a:off x="25565" y="25818"/>
                <a:ext cx="123400" cy="123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35" y="0"/>
                    </a:moveTo>
                    <a:lnTo>
                      <a:pt x="0" y="6134"/>
                    </a:lnTo>
                    <a:lnTo>
                      <a:pt x="15469" y="21600"/>
                    </a:lnTo>
                    <a:lnTo>
                      <a:pt x="21600" y="15466"/>
                    </a:lnTo>
                    <a:lnTo>
                      <a:pt x="613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29" name="Google Shape;556;p15"/>
              <p:cNvSpPr/>
              <p:nvPr/>
            </p:nvSpPr>
            <p:spPr>
              <a:xfrm rot="2700000">
                <a:off x="133429" y="25510"/>
                <a:ext cx="123425" cy="1237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34" y="0"/>
                    </a:moveTo>
                    <a:lnTo>
                      <a:pt x="0" y="6117"/>
                    </a:lnTo>
                    <a:lnTo>
                      <a:pt x="15466" y="21600"/>
                    </a:lnTo>
                    <a:lnTo>
                      <a:pt x="21600" y="15488"/>
                    </a:lnTo>
                    <a:lnTo>
                      <a:pt x="613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30" name="Google Shape;557;p15"/>
              <p:cNvSpPr/>
              <p:nvPr/>
            </p:nvSpPr>
            <p:spPr>
              <a:xfrm rot="2700000">
                <a:off x="241520" y="25972"/>
                <a:ext cx="123775" cy="1233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12" y="0"/>
                    </a:moveTo>
                    <a:lnTo>
                      <a:pt x="0" y="6131"/>
                    </a:lnTo>
                    <a:lnTo>
                      <a:pt x="15488" y="21600"/>
                    </a:lnTo>
                    <a:lnTo>
                      <a:pt x="21600" y="15465"/>
                    </a:lnTo>
                    <a:lnTo>
                      <a:pt x="611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31" name="Google Shape;558;p15"/>
              <p:cNvSpPr/>
              <p:nvPr/>
            </p:nvSpPr>
            <p:spPr>
              <a:xfrm rot="2700000">
                <a:off x="349521" y="25685"/>
                <a:ext cx="123775" cy="1234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12" y="0"/>
                    </a:moveTo>
                    <a:lnTo>
                      <a:pt x="0" y="6134"/>
                    </a:lnTo>
                    <a:lnTo>
                      <a:pt x="15488" y="21600"/>
                    </a:lnTo>
                    <a:lnTo>
                      <a:pt x="21600" y="15532"/>
                    </a:lnTo>
                    <a:lnTo>
                      <a:pt x="611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32" name="Google Shape;559;p15"/>
              <p:cNvSpPr/>
              <p:nvPr/>
            </p:nvSpPr>
            <p:spPr>
              <a:xfrm rot="2700000">
                <a:off x="457838" y="26095"/>
                <a:ext cx="123425" cy="123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34" y="0"/>
                    </a:moveTo>
                    <a:lnTo>
                      <a:pt x="0" y="6065"/>
                    </a:lnTo>
                    <a:lnTo>
                      <a:pt x="15466" y="21600"/>
                    </a:lnTo>
                    <a:lnTo>
                      <a:pt x="21600" y="15469"/>
                    </a:lnTo>
                    <a:lnTo>
                      <a:pt x="613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33" name="Google Shape;560;p15"/>
              <p:cNvSpPr/>
              <p:nvPr/>
            </p:nvSpPr>
            <p:spPr>
              <a:xfrm rot="2700000">
                <a:off x="565851" y="25839"/>
                <a:ext cx="123400" cy="123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31" y="0"/>
                    </a:moveTo>
                    <a:lnTo>
                      <a:pt x="0" y="6131"/>
                    </a:lnTo>
                    <a:lnTo>
                      <a:pt x="15465" y="21600"/>
                    </a:lnTo>
                    <a:lnTo>
                      <a:pt x="21600" y="15465"/>
                    </a:lnTo>
                    <a:lnTo>
                      <a:pt x="613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34" name="Google Shape;561;p15"/>
              <p:cNvSpPr/>
              <p:nvPr/>
            </p:nvSpPr>
            <p:spPr>
              <a:xfrm rot="2700000">
                <a:off x="674249" y="25498"/>
                <a:ext cx="123400" cy="1237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070" y="0"/>
                    </a:moveTo>
                    <a:lnTo>
                      <a:pt x="0" y="6115"/>
                    </a:lnTo>
                    <a:lnTo>
                      <a:pt x="15469" y="21600"/>
                    </a:lnTo>
                    <a:lnTo>
                      <a:pt x="21600" y="15485"/>
                    </a:lnTo>
                    <a:lnTo>
                      <a:pt x="60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443" name="Google Shape;562;p15"/>
            <p:cNvGrpSpPr/>
            <p:nvPr/>
          </p:nvGrpSpPr>
          <p:grpSpPr>
            <a:xfrm>
              <a:off x="6089677" y="3747977"/>
              <a:ext cx="823347" cy="175062"/>
              <a:chOff x="0" y="0"/>
              <a:chExt cx="823346" cy="175060"/>
            </a:xfrm>
          </p:grpSpPr>
          <p:sp>
            <p:nvSpPr>
              <p:cNvPr id="436" name="Google Shape;563;p15"/>
              <p:cNvSpPr/>
              <p:nvPr/>
            </p:nvSpPr>
            <p:spPr>
              <a:xfrm rot="2700000">
                <a:off x="25565" y="25818"/>
                <a:ext cx="123400" cy="1234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35" y="0"/>
                    </a:moveTo>
                    <a:lnTo>
                      <a:pt x="0" y="6134"/>
                    </a:lnTo>
                    <a:lnTo>
                      <a:pt x="15469" y="21600"/>
                    </a:lnTo>
                    <a:lnTo>
                      <a:pt x="21600" y="15466"/>
                    </a:lnTo>
                    <a:lnTo>
                      <a:pt x="613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37" name="Google Shape;564;p15"/>
              <p:cNvSpPr/>
              <p:nvPr/>
            </p:nvSpPr>
            <p:spPr>
              <a:xfrm rot="2700000">
                <a:off x="133429" y="25510"/>
                <a:ext cx="123425" cy="1237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34" y="0"/>
                    </a:moveTo>
                    <a:lnTo>
                      <a:pt x="0" y="6117"/>
                    </a:lnTo>
                    <a:lnTo>
                      <a:pt x="15466" y="21600"/>
                    </a:lnTo>
                    <a:lnTo>
                      <a:pt x="21600" y="15488"/>
                    </a:lnTo>
                    <a:lnTo>
                      <a:pt x="613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38" name="Google Shape;565;p15"/>
              <p:cNvSpPr/>
              <p:nvPr/>
            </p:nvSpPr>
            <p:spPr>
              <a:xfrm rot="2700000">
                <a:off x="241520" y="25972"/>
                <a:ext cx="123775" cy="1233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12" y="0"/>
                    </a:moveTo>
                    <a:lnTo>
                      <a:pt x="0" y="6131"/>
                    </a:lnTo>
                    <a:lnTo>
                      <a:pt x="15488" y="21600"/>
                    </a:lnTo>
                    <a:lnTo>
                      <a:pt x="21600" y="15465"/>
                    </a:lnTo>
                    <a:lnTo>
                      <a:pt x="611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39" name="Google Shape;566;p15"/>
              <p:cNvSpPr/>
              <p:nvPr/>
            </p:nvSpPr>
            <p:spPr>
              <a:xfrm rot="2700000">
                <a:off x="349521" y="25685"/>
                <a:ext cx="123775" cy="1234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12" y="0"/>
                    </a:moveTo>
                    <a:lnTo>
                      <a:pt x="0" y="6134"/>
                    </a:lnTo>
                    <a:lnTo>
                      <a:pt x="15488" y="21600"/>
                    </a:lnTo>
                    <a:lnTo>
                      <a:pt x="21600" y="15532"/>
                    </a:lnTo>
                    <a:lnTo>
                      <a:pt x="611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40" name="Google Shape;567;p15"/>
              <p:cNvSpPr/>
              <p:nvPr/>
            </p:nvSpPr>
            <p:spPr>
              <a:xfrm rot="2700000">
                <a:off x="457838" y="26095"/>
                <a:ext cx="123425" cy="123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34" y="0"/>
                    </a:moveTo>
                    <a:lnTo>
                      <a:pt x="0" y="6065"/>
                    </a:lnTo>
                    <a:lnTo>
                      <a:pt x="15466" y="21600"/>
                    </a:lnTo>
                    <a:lnTo>
                      <a:pt x="21600" y="15469"/>
                    </a:lnTo>
                    <a:lnTo>
                      <a:pt x="613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41" name="Google Shape;568;p15"/>
              <p:cNvSpPr/>
              <p:nvPr/>
            </p:nvSpPr>
            <p:spPr>
              <a:xfrm rot="2700000">
                <a:off x="565851" y="25839"/>
                <a:ext cx="123400" cy="123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31" y="0"/>
                    </a:moveTo>
                    <a:lnTo>
                      <a:pt x="0" y="6131"/>
                    </a:lnTo>
                    <a:lnTo>
                      <a:pt x="15465" y="21600"/>
                    </a:lnTo>
                    <a:lnTo>
                      <a:pt x="21600" y="15465"/>
                    </a:lnTo>
                    <a:lnTo>
                      <a:pt x="613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42" name="Google Shape;569;p15"/>
              <p:cNvSpPr/>
              <p:nvPr/>
            </p:nvSpPr>
            <p:spPr>
              <a:xfrm rot="2700000">
                <a:off x="674249" y="25498"/>
                <a:ext cx="123400" cy="1237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070" y="0"/>
                    </a:moveTo>
                    <a:lnTo>
                      <a:pt x="0" y="6115"/>
                    </a:lnTo>
                    <a:lnTo>
                      <a:pt x="15469" y="21600"/>
                    </a:lnTo>
                    <a:lnTo>
                      <a:pt x="21600" y="15485"/>
                    </a:lnTo>
                    <a:lnTo>
                      <a:pt x="60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>
                      <a:alpha val="37270"/>
                    </a:srgbClr>
                  </a:gs>
                  <a:gs pos="100000">
                    <a:schemeClr val="accent3">
                      <a:lumOff val="44000"/>
                      <a:alpha val="37270"/>
                    </a:schemeClr>
                  </a:gs>
                </a:gsLst>
                <a:lin ang="1350003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444" name="Google Shape;570;p15"/>
            <p:cNvSpPr/>
            <p:nvPr/>
          </p:nvSpPr>
          <p:spPr>
            <a:xfrm rot="5400000">
              <a:off x="6041663" y="3043820"/>
              <a:ext cx="577410" cy="1974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73" y="0"/>
                  </a:moveTo>
                  <a:lnTo>
                    <a:pt x="9000" y="3589"/>
                  </a:lnTo>
                  <a:lnTo>
                    <a:pt x="8953" y="3609"/>
                  </a:lnTo>
                  <a:lnTo>
                    <a:pt x="8953" y="14238"/>
                  </a:lnTo>
                  <a:lnTo>
                    <a:pt x="0" y="16842"/>
                  </a:lnTo>
                  <a:lnTo>
                    <a:pt x="0" y="21600"/>
                  </a:lnTo>
                  <a:lnTo>
                    <a:pt x="468" y="21600"/>
                  </a:lnTo>
                  <a:lnTo>
                    <a:pt x="468" y="16904"/>
                  </a:lnTo>
                  <a:lnTo>
                    <a:pt x="9421" y="14300"/>
                  </a:lnTo>
                  <a:lnTo>
                    <a:pt x="9421" y="3664"/>
                  </a:lnTo>
                  <a:lnTo>
                    <a:pt x="21600" y="103"/>
                  </a:lnTo>
                  <a:lnTo>
                    <a:pt x="21273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900FF">
                    <a:alpha val="46666"/>
                  </a:srgbClr>
                </a:gs>
                <a:gs pos="100000">
                  <a:schemeClr val="accent3">
                    <a:lumOff val="44000"/>
                    <a:alpha val="0"/>
                  </a:schemeClr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45" name="Google Shape;571;p15"/>
            <p:cNvSpPr/>
            <p:nvPr/>
          </p:nvSpPr>
          <p:spPr>
            <a:xfrm rot="10800000">
              <a:off x="6264993" y="3329436"/>
              <a:ext cx="577410" cy="1974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73" y="0"/>
                  </a:moveTo>
                  <a:lnTo>
                    <a:pt x="9000" y="3589"/>
                  </a:lnTo>
                  <a:lnTo>
                    <a:pt x="8953" y="3609"/>
                  </a:lnTo>
                  <a:lnTo>
                    <a:pt x="8953" y="14238"/>
                  </a:lnTo>
                  <a:lnTo>
                    <a:pt x="0" y="16842"/>
                  </a:lnTo>
                  <a:lnTo>
                    <a:pt x="0" y="21600"/>
                  </a:lnTo>
                  <a:lnTo>
                    <a:pt x="468" y="21600"/>
                  </a:lnTo>
                  <a:lnTo>
                    <a:pt x="468" y="16904"/>
                  </a:lnTo>
                  <a:lnTo>
                    <a:pt x="9421" y="14300"/>
                  </a:lnTo>
                  <a:lnTo>
                    <a:pt x="9421" y="3664"/>
                  </a:lnTo>
                  <a:lnTo>
                    <a:pt x="21600" y="103"/>
                  </a:lnTo>
                  <a:lnTo>
                    <a:pt x="21273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46" name="Google Shape;572;p15"/>
            <p:cNvSpPr/>
            <p:nvPr/>
          </p:nvSpPr>
          <p:spPr>
            <a:xfrm rot="10800000">
              <a:off x="6389743" y="3619461"/>
              <a:ext cx="577410" cy="19747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73" y="0"/>
                  </a:moveTo>
                  <a:lnTo>
                    <a:pt x="9000" y="3589"/>
                  </a:lnTo>
                  <a:lnTo>
                    <a:pt x="8953" y="3609"/>
                  </a:lnTo>
                  <a:lnTo>
                    <a:pt x="8953" y="14238"/>
                  </a:lnTo>
                  <a:lnTo>
                    <a:pt x="0" y="16842"/>
                  </a:lnTo>
                  <a:lnTo>
                    <a:pt x="0" y="21600"/>
                  </a:lnTo>
                  <a:lnTo>
                    <a:pt x="468" y="21600"/>
                  </a:lnTo>
                  <a:lnTo>
                    <a:pt x="468" y="16904"/>
                  </a:lnTo>
                  <a:lnTo>
                    <a:pt x="9421" y="14300"/>
                  </a:lnTo>
                  <a:lnTo>
                    <a:pt x="9421" y="3664"/>
                  </a:lnTo>
                  <a:lnTo>
                    <a:pt x="21600" y="103"/>
                  </a:lnTo>
                  <a:lnTo>
                    <a:pt x="21273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47" name="Google Shape;573;p15"/>
            <p:cNvSpPr/>
            <p:nvPr/>
          </p:nvSpPr>
          <p:spPr>
            <a:xfrm rot="18900000" flipH="1">
              <a:off x="1092429" y="720929"/>
              <a:ext cx="4006335" cy="4749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49" y="0"/>
                  </a:moveTo>
                  <a:lnTo>
                    <a:pt x="16984" y="3851"/>
                  </a:lnTo>
                  <a:lnTo>
                    <a:pt x="16971" y="3860"/>
                  </a:lnTo>
                  <a:lnTo>
                    <a:pt x="16971" y="6702"/>
                  </a:lnTo>
                  <a:lnTo>
                    <a:pt x="13955" y="9245"/>
                  </a:lnTo>
                  <a:lnTo>
                    <a:pt x="13949" y="9254"/>
                  </a:lnTo>
                  <a:lnTo>
                    <a:pt x="13949" y="10553"/>
                  </a:lnTo>
                  <a:lnTo>
                    <a:pt x="13490" y="10942"/>
                  </a:lnTo>
                  <a:lnTo>
                    <a:pt x="13490" y="11641"/>
                  </a:lnTo>
                  <a:lnTo>
                    <a:pt x="11604" y="13233"/>
                  </a:lnTo>
                  <a:lnTo>
                    <a:pt x="11590" y="13239"/>
                  </a:lnTo>
                  <a:lnTo>
                    <a:pt x="11590" y="14651"/>
                  </a:lnTo>
                  <a:lnTo>
                    <a:pt x="10374" y="15680"/>
                  </a:lnTo>
                  <a:lnTo>
                    <a:pt x="10374" y="16720"/>
                  </a:lnTo>
                  <a:lnTo>
                    <a:pt x="7325" y="19289"/>
                  </a:lnTo>
                  <a:lnTo>
                    <a:pt x="2692" y="19289"/>
                  </a:lnTo>
                  <a:lnTo>
                    <a:pt x="0" y="21557"/>
                  </a:lnTo>
                  <a:lnTo>
                    <a:pt x="51" y="21600"/>
                  </a:lnTo>
                  <a:lnTo>
                    <a:pt x="2716" y="19346"/>
                  </a:lnTo>
                  <a:lnTo>
                    <a:pt x="7352" y="19346"/>
                  </a:lnTo>
                  <a:lnTo>
                    <a:pt x="10428" y="16751"/>
                  </a:lnTo>
                  <a:lnTo>
                    <a:pt x="10441" y="16746"/>
                  </a:lnTo>
                  <a:lnTo>
                    <a:pt x="10441" y="15703"/>
                  </a:lnTo>
                  <a:lnTo>
                    <a:pt x="11661" y="14674"/>
                  </a:lnTo>
                  <a:lnTo>
                    <a:pt x="11661" y="13264"/>
                  </a:lnTo>
                  <a:lnTo>
                    <a:pt x="13548" y="11673"/>
                  </a:lnTo>
                  <a:lnTo>
                    <a:pt x="13558" y="11661"/>
                  </a:lnTo>
                  <a:lnTo>
                    <a:pt x="13558" y="10965"/>
                  </a:lnTo>
                  <a:lnTo>
                    <a:pt x="14016" y="10578"/>
                  </a:lnTo>
                  <a:lnTo>
                    <a:pt x="14016" y="9277"/>
                  </a:lnTo>
                  <a:lnTo>
                    <a:pt x="17031" y="6736"/>
                  </a:lnTo>
                  <a:lnTo>
                    <a:pt x="17038" y="6727"/>
                  </a:lnTo>
                  <a:lnTo>
                    <a:pt x="17038" y="3885"/>
                  </a:lnTo>
                  <a:lnTo>
                    <a:pt x="21600" y="37"/>
                  </a:lnTo>
                  <a:lnTo>
                    <a:pt x="21549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0A9E"/>
                </a:gs>
                <a:gs pos="100000">
                  <a:schemeClr val="accent3">
                    <a:lumOff val="44000"/>
                    <a:alpha val="0"/>
                  </a:schemeClr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489" name="Google Shape;574;p15"/>
          <p:cNvGrpSpPr/>
          <p:nvPr/>
        </p:nvGrpSpPr>
        <p:grpSpPr>
          <a:xfrm>
            <a:off x="-2424242" y="2074145"/>
            <a:ext cx="6274915" cy="6144512"/>
            <a:chOff x="0" y="0"/>
            <a:chExt cx="6274913" cy="6144510"/>
          </a:xfrm>
        </p:grpSpPr>
        <p:grpSp>
          <p:nvGrpSpPr>
            <p:cNvPr id="481" name="Google Shape;575;p15"/>
            <p:cNvGrpSpPr/>
            <p:nvPr/>
          </p:nvGrpSpPr>
          <p:grpSpPr>
            <a:xfrm>
              <a:off x="2441397" y="2383990"/>
              <a:ext cx="1509553" cy="971578"/>
              <a:chOff x="0" y="0"/>
              <a:chExt cx="1509552" cy="971576"/>
            </a:xfrm>
          </p:grpSpPr>
          <p:grpSp>
            <p:nvGrpSpPr>
              <p:cNvPr id="456" name="Google Shape;576;p15"/>
              <p:cNvGrpSpPr/>
              <p:nvPr/>
            </p:nvGrpSpPr>
            <p:grpSpPr>
              <a:xfrm>
                <a:off x="-1" y="-1"/>
                <a:ext cx="866205" cy="865910"/>
                <a:chOff x="0" y="0"/>
                <a:chExt cx="866203" cy="865908"/>
              </a:xfrm>
            </p:grpSpPr>
            <p:grpSp>
              <p:nvGrpSpPr>
                <p:cNvPr id="454" name="Google Shape;577;p15"/>
                <p:cNvGrpSpPr/>
                <p:nvPr/>
              </p:nvGrpSpPr>
              <p:grpSpPr>
                <a:xfrm>
                  <a:off x="39038" y="74275"/>
                  <a:ext cx="717623" cy="717378"/>
                  <a:chOff x="0" y="0"/>
                  <a:chExt cx="717622" cy="717377"/>
                </a:xfrm>
              </p:grpSpPr>
              <p:sp>
                <p:nvSpPr>
                  <p:cNvPr id="449" name="Google Shape;578;p15"/>
                  <p:cNvSpPr/>
                  <p:nvPr/>
                </p:nvSpPr>
                <p:spPr>
                  <a:xfrm rot="10800000" flipH="1">
                    <a:off x="0" y="0"/>
                    <a:ext cx="413784" cy="41378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50" name="Google Shape;579;p15"/>
                  <p:cNvSpPr/>
                  <p:nvPr/>
                </p:nvSpPr>
                <p:spPr>
                  <a:xfrm rot="10800000" flipH="1">
                    <a:off x="76013" y="75784"/>
                    <a:ext cx="413784" cy="41378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2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292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51" name="Google Shape;580;p15"/>
                  <p:cNvSpPr/>
                  <p:nvPr/>
                </p:nvSpPr>
                <p:spPr>
                  <a:xfrm rot="10800000" flipH="1">
                    <a:off x="152041" y="152041"/>
                    <a:ext cx="413785" cy="41376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1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309"/>
                        </a:lnTo>
                        <a:lnTo>
                          <a:pt x="2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52" name="Google Shape;581;p15"/>
                  <p:cNvSpPr/>
                  <p:nvPr/>
                </p:nvSpPr>
                <p:spPr>
                  <a:xfrm rot="10800000" flipH="1">
                    <a:off x="227810" y="227810"/>
                    <a:ext cx="413784" cy="41378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309" y="21600"/>
                        </a:lnTo>
                        <a:lnTo>
                          <a:pt x="21600" y="21308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53" name="Google Shape;582;p15"/>
                  <p:cNvSpPr/>
                  <p:nvPr/>
                </p:nvSpPr>
                <p:spPr>
                  <a:xfrm rot="10800000" flipH="1">
                    <a:off x="303838" y="303594"/>
                    <a:ext cx="413785" cy="41378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sp>
              <p:nvSpPr>
                <p:cNvPr id="455" name="Google Shape;583;p15"/>
                <p:cNvSpPr/>
                <p:nvPr/>
              </p:nvSpPr>
              <p:spPr>
                <a:xfrm rot="10800000" flipH="1">
                  <a:off x="0" y="0"/>
                  <a:ext cx="866204" cy="86590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90" h="21600" extrusionOk="0">
                      <a:moveTo>
                        <a:pt x="10344" y="0"/>
                      </a:moveTo>
                      <a:cubicBezTo>
                        <a:pt x="9150" y="0"/>
                        <a:pt x="7955" y="475"/>
                        <a:pt x="7045" y="1425"/>
                      </a:cubicBezTo>
                      <a:lnTo>
                        <a:pt x="1364" y="7357"/>
                      </a:lnTo>
                      <a:cubicBezTo>
                        <a:pt x="-455" y="9257"/>
                        <a:pt x="-455" y="12340"/>
                        <a:pt x="1364" y="14240"/>
                      </a:cubicBezTo>
                      <a:lnTo>
                        <a:pt x="7045" y="20182"/>
                      </a:lnTo>
                      <a:cubicBezTo>
                        <a:pt x="7955" y="21127"/>
                        <a:pt x="9147" y="21600"/>
                        <a:pt x="10340" y="21600"/>
                      </a:cubicBezTo>
                      <a:cubicBezTo>
                        <a:pt x="11533" y="21600"/>
                        <a:pt x="12726" y="21127"/>
                        <a:pt x="13636" y="20182"/>
                      </a:cubicBezTo>
                      <a:lnTo>
                        <a:pt x="19326" y="14240"/>
                      </a:lnTo>
                      <a:cubicBezTo>
                        <a:pt x="21145" y="12340"/>
                        <a:pt x="21145" y="9257"/>
                        <a:pt x="19326" y="7357"/>
                      </a:cubicBezTo>
                      <a:lnTo>
                        <a:pt x="13636" y="1425"/>
                      </a:lnTo>
                      <a:cubicBezTo>
                        <a:pt x="12731" y="475"/>
                        <a:pt x="11538" y="0"/>
                        <a:pt x="1034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F8FF"/>
                    </a:gs>
                    <a:gs pos="18000">
                      <a:srgbClr val="F5F8FF"/>
                    </a:gs>
                    <a:gs pos="56000">
                      <a:schemeClr val="accent3">
                        <a:lumOff val="44000"/>
                        <a:alpha val="0"/>
                      </a:schemeClr>
                    </a:gs>
                    <a:gs pos="74000">
                      <a:srgbClr val="F5F8FF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464" name="Google Shape;584;p15"/>
              <p:cNvGrpSpPr/>
              <p:nvPr/>
            </p:nvGrpSpPr>
            <p:grpSpPr>
              <a:xfrm>
                <a:off x="766521" y="518186"/>
                <a:ext cx="453545" cy="453391"/>
                <a:chOff x="0" y="0"/>
                <a:chExt cx="453543" cy="453390"/>
              </a:xfrm>
            </p:grpSpPr>
            <p:grpSp>
              <p:nvGrpSpPr>
                <p:cNvPr id="462" name="Google Shape;585;p15"/>
                <p:cNvGrpSpPr/>
                <p:nvPr/>
              </p:nvGrpSpPr>
              <p:grpSpPr>
                <a:xfrm>
                  <a:off x="20440" y="38890"/>
                  <a:ext cx="375748" cy="375620"/>
                  <a:chOff x="0" y="0"/>
                  <a:chExt cx="375746" cy="375619"/>
                </a:xfrm>
              </p:grpSpPr>
              <p:sp>
                <p:nvSpPr>
                  <p:cNvPr id="457" name="Google Shape;586;p15"/>
                  <p:cNvSpPr/>
                  <p:nvPr/>
                </p:nvSpPr>
                <p:spPr>
                  <a:xfrm rot="10800000" flipH="1">
                    <a:off x="0" y="-1"/>
                    <a:ext cx="216658" cy="21665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58" name="Google Shape;587;p15"/>
                  <p:cNvSpPr/>
                  <p:nvPr/>
                </p:nvSpPr>
                <p:spPr>
                  <a:xfrm rot="10800000" flipH="1">
                    <a:off x="39800" y="39680"/>
                    <a:ext cx="216658" cy="21665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2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292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59" name="Google Shape;588;p15"/>
                  <p:cNvSpPr/>
                  <p:nvPr/>
                </p:nvSpPr>
                <p:spPr>
                  <a:xfrm rot="10800000" flipH="1">
                    <a:off x="79608" y="79608"/>
                    <a:ext cx="216658" cy="21665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1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309"/>
                        </a:lnTo>
                        <a:lnTo>
                          <a:pt x="2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60" name="Google Shape;589;p15"/>
                  <p:cNvSpPr/>
                  <p:nvPr/>
                </p:nvSpPr>
                <p:spPr>
                  <a:xfrm rot="10800000" flipH="1">
                    <a:off x="119281" y="119281"/>
                    <a:ext cx="216658" cy="21665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309" y="21600"/>
                        </a:lnTo>
                        <a:lnTo>
                          <a:pt x="21600" y="21308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61" name="Google Shape;590;p15"/>
                  <p:cNvSpPr/>
                  <p:nvPr/>
                </p:nvSpPr>
                <p:spPr>
                  <a:xfrm rot="10800000" flipH="1">
                    <a:off x="159089" y="158961"/>
                    <a:ext cx="216658" cy="21665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sp>
              <p:nvSpPr>
                <p:cNvPr id="463" name="Google Shape;591;p15"/>
                <p:cNvSpPr/>
                <p:nvPr/>
              </p:nvSpPr>
              <p:spPr>
                <a:xfrm rot="10800000" flipH="1">
                  <a:off x="0" y="0"/>
                  <a:ext cx="453544" cy="4533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90" h="21600" extrusionOk="0">
                      <a:moveTo>
                        <a:pt x="10344" y="0"/>
                      </a:moveTo>
                      <a:cubicBezTo>
                        <a:pt x="9150" y="0"/>
                        <a:pt x="7955" y="475"/>
                        <a:pt x="7045" y="1425"/>
                      </a:cubicBezTo>
                      <a:lnTo>
                        <a:pt x="1364" y="7357"/>
                      </a:lnTo>
                      <a:cubicBezTo>
                        <a:pt x="-455" y="9257"/>
                        <a:pt x="-455" y="12340"/>
                        <a:pt x="1364" y="14240"/>
                      </a:cubicBezTo>
                      <a:lnTo>
                        <a:pt x="7045" y="20182"/>
                      </a:lnTo>
                      <a:cubicBezTo>
                        <a:pt x="7955" y="21127"/>
                        <a:pt x="9147" y="21600"/>
                        <a:pt x="10340" y="21600"/>
                      </a:cubicBezTo>
                      <a:cubicBezTo>
                        <a:pt x="11533" y="21600"/>
                        <a:pt x="12726" y="21127"/>
                        <a:pt x="13636" y="20182"/>
                      </a:cubicBezTo>
                      <a:lnTo>
                        <a:pt x="19326" y="14240"/>
                      </a:lnTo>
                      <a:cubicBezTo>
                        <a:pt x="21145" y="12340"/>
                        <a:pt x="21145" y="9257"/>
                        <a:pt x="19326" y="7357"/>
                      </a:cubicBezTo>
                      <a:lnTo>
                        <a:pt x="13636" y="1425"/>
                      </a:lnTo>
                      <a:cubicBezTo>
                        <a:pt x="12731" y="475"/>
                        <a:pt x="11538" y="0"/>
                        <a:pt x="1034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F8FF"/>
                    </a:gs>
                    <a:gs pos="18000">
                      <a:srgbClr val="F5F8FF"/>
                    </a:gs>
                    <a:gs pos="56000">
                      <a:schemeClr val="accent3">
                        <a:lumOff val="44000"/>
                        <a:alpha val="0"/>
                      </a:schemeClr>
                    </a:gs>
                    <a:gs pos="74000">
                      <a:srgbClr val="F5F8FF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472" name="Google Shape;592;p15"/>
              <p:cNvGrpSpPr/>
              <p:nvPr/>
            </p:nvGrpSpPr>
            <p:grpSpPr>
              <a:xfrm>
                <a:off x="712433" y="132236"/>
                <a:ext cx="453545" cy="453391"/>
                <a:chOff x="0" y="0"/>
                <a:chExt cx="453543" cy="453390"/>
              </a:xfrm>
            </p:grpSpPr>
            <p:grpSp>
              <p:nvGrpSpPr>
                <p:cNvPr id="470" name="Google Shape;593;p15"/>
                <p:cNvGrpSpPr/>
                <p:nvPr/>
              </p:nvGrpSpPr>
              <p:grpSpPr>
                <a:xfrm>
                  <a:off x="20440" y="38890"/>
                  <a:ext cx="375748" cy="375620"/>
                  <a:chOff x="0" y="0"/>
                  <a:chExt cx="375746" cy="375619"/>
                </a:xfrm>
              </p:grpSpPr>
              <p:sp>
                <p:nvSpPr>
                  <p:cNvPr id="465" name="Google Shape;594;p15"/>
                  <p:cNvSpPr/>
                  <p:nvPr/>
                </p:nvSpPr>
                <p:spPr>
                  <a:xfrm rot="10800000" flipH="1">
                    <a:off x="0" y="-1"/>
                    <a:ext cx="216658" cy="21665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66" name="Google Shape;595;p15"/>
                  <p:cNvSpPr/>
                  <p:nvPr/>
                </p:nvSpPr>
                <p:spPr>
                  <a:xfrm rot="10800000" flipH="1">
                    <a:off x="39800" y="39680"/>
                    <a:ext cx="216658" cy="21665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2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292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67" name="Google Shape;596;p15"/>
                  <p:cNvSpPr/>
                  <p:nvPr/>
                </p:nvSpPr>
                <p:spPr>
                  <a:xfrm rot="10800000" flipH="1">
                    <a:off x="79608" y="79608"/>
                    <a:ext cx="216658" cy="21665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1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309"/>
                        </a:lnTo>
                        <a:lnTo>
                          <a:pt x="2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68" name="Google Shape;597;p15"/>
                  <p:cNvSpPr/>
                  <p:nvPr/>
                </p:nvSpPr>
                <p:spPr>
                  <a:xfrm rot="10800000" flipH="1">
                    <a:off x="119281" y="119281"/>
                    <a:ext cx="216658" cy="21665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309" y="21600"/>
                        </a:lnTo>
                        <a:lnTo>
                          <a:pt x="21600" y="21308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69" name="Google Shape;598;p15"/>
                  <p:cNvSpPr/>
                  <p:nvPr/>
                </p:nvSpPr>
                <p:spPr>
                  <a:xfrm rot="10800000" flipH="1">
                    <a:off x="159089" y="158961"/>
                    <a:ext cx="216658" cy="21665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sp>
              <p:nvSpPr>
                <p:cNvPr id="471" name="Google Shape;599;p15"/>
                <p:cNvSpPr/>
                <p:nvPr/>
              </p:nvSpPr>
              <p:spPr>
                <a:xfrm rot="10800000" flipH="1">
                  <a:off x="0" y="0"/>
                  <a:ext cx="453544" cy="4533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90" h="21600" extrusionOk="0">
                      <a:moveTo>
                        <a:pt x="10344" y="0"/>
                      </a:moveTo>
                      <a:cubicBezTo>
                        <a:pt x="9150" y="0"/>
                        <a:pt x="7955" y="475"/>
                        <a:pt x="7045" y="1425"/>
                      </a:cubicBezTo>
                      <a:lnTo>
                        <a:pt x="1364" y="7357"/>
                      </a:lnTo>
                      <a:cubicBezTo>
                        <a:pt x="-455" y="9257"/>
                        <a:pt x="-455" y="12340"/>
                        <a:pt x="1364" y="14240"/>
                      </a:cubicBezTo>
                      <a:lnTo>
                        <a:pt x="7045" y="20182"/>
                      </a:lnTo>
                      <a:cubicBezTo>
                        <a:pt x="7955" y="21127"/>
                        <a:pt x="9147" y="21600"/>
                        <a:pt x="10340" y="21600"/>
                      </a:cubicBezTo>
                      <a:cubicBezTo>
                        <a:pt x="11533" y="21600"/>
                        <a:pt x="12726" y="21127"/>
                        <a:pt x="13636" y="20182"/>
                      </a:cubicBezTo>
                      <a:lnTo>
                        <a:pt x="19326" y="14240"/>
                      </a:lnTo>
                      <a:cubicBezTo>
                        <a:pt x="21145" y="12340"/>
                        <a:pt x="21145" y="9257"/>
                        <a:pt x="19326" y="7357"/>
                      </a:cubicBezTo>
                      <a:lnTo>
                        <a:pt x="13636" y="1425"/>
                      </a:lnTo>
                      <a:cubicBezTo>
                        <a:pt x="12731" y="475"/>
                        <a:pt x="11538" y="0"/>
                        <a:pt x="1034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F8FF"/>
                    </a:gs>
                    <a:gs pos="18000">
                      <a:srgbClr val="F5F8FF"/>
                    </a:gs>
                    <a:gs pos="56000">
                      <a:schemeClr val="accent3">
                        <a:lumOff val="44000"/>
                        <a:alpha val="0"/>
                      </a:schemeClr>
                    </a:gs>
                    <a:gs pos="74000">
                      <a:srgbClr val="F5F8FF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480" name="Google Shape;600;p15"/>
              <p:cNvGrpSpPr/>
              <p:nvPr/>
            </p:nvGrpSpPr>
            <p:grpSpPr>
              <a:xfrm>
                <a:off x="1056008" y="301361"/>
                <a:ext cx="453545" cy="453391"/>
                <a:chOff x="0" y="0"/>
                <a:chExt cx="453543" cy="453390"/>
              </a:xfrm>
            </p:grpSpPr>
            <p:grpSp>
              <p:nvGrpSpPr>
                <p:cNvPr id="478" name="Google Shape;601;p15"/>
                <p:cNvGrpSpPr/>
                <p:nvPr/>
              </p:nvGrpSpPr>
              <p:grpSpPr>
                <a:xfrm>
                  <a:off x="20440" y="38890"/>
                  <a:ext cx="375748" cy="375620"/>
                  <a:chOff x="0" y="0"/>
                  <a:chExt cx="375746" cy="375619"/>
                </a:xfrm>
              </p:grpSpPr>
              <p:sp>
                <p:nvSpPr>
                  <p:cNvPr id="473" name="Google Shape;602;p15"/>
                  <p:cNvSpPr/>
                  <p:nvPr/>
                </p:nvSpPr>
                <p:spPr>
                  <a:xfrm rot="10800000" flipH="1">
                    <a:off x="0" y="-1"/>
                    <a:ext cx="216658" cy="21665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74" name="Google Shape;603;p15"/>
                  <p:cNvSpPr/>
                  <p:nvPr/>
                </p:nvSpPr>
                <p:spPr>
                  <a:xfrm rot="10800000" flipH="1">
                    <a:off x="39800" y="39680"/>
                    <a:ext cx="216658" cy="21665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2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292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75" name="Google Shape;604;p15"/>
                  <p:cNvSpPr/>
                  <p:nvPr/>
                </p:nvSpPr>
                <p:spPr>
                  <a:xfrm rot="10800000" flipH="1">
                    <a:off x="79608" y="79608"/>
                    <a:ext cx="216658" cy="216651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1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309"/>
                        </a:lnTo>
                        <a:lnTo>
                          <a:pt x="2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76" name="Google Shape;605;p15"/>
                  <p:cNvSpPr/>
                  <p:nvPr/>
                </p:nvSpPr>
                <p:spPr>
                  <a:xfrm rot="10800000" flipH="1">
                    <a:off x="119281" y="119281"/>
                    <a:ext cx="216658" cy="21665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309" y="21600"/>
                        </a:lnTo>
                        <a:lnTo>
                          <a:pt x="21600" y="21308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477" name="Google Shape;606;p15"/>
                  <p:cNvSpPr/>
                  <p:nvPr/>
                </p:nvSpPr>
                <p:spPr>
                  <a:xfrm rot="10800000" flipH="1">
                    <a:off x="159089" y="158961"/>
                    <a:ext cx="216658" cy="21665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>
                          <a:alpha val="46820"/>
                        </a:srgbClr>
                      </a:gs>
                      <a:gs pos="22000">
                        <a:srgbClr val="F5F8FF">
                          <a:alpha val="46820"/>
                        </a:srgbClr>
                      </a:gs>
                      <a:gs pos="45000">
                        <a:schemeClr val="accent3">
                          <a:lumOff val="44000"/>
                          <a:alpha val="46820"/>
                        </a:schemeClr>
                      </a:gs>
                      <a:gs pos="100000">
                        <a:srgbClr val="0C0A9E">
                          <a:alpha val="46820"/>
                        </a:srgbClr>
                      </a:gs>
                    </a:gsLst>
                    <a:lin ang="2698631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  <p:sp>
              <p:nvSpPr>
                <p:cNvPr id="479" name="Google Shape;607;p15"/>
                <p:cNvSpPr/>
                <p:nvPr/>
              </p:nvSpPr>
              <p:spPr>
                <a:xfrm rot="10800000" flipH="1">
                  <a:off x="0" y="0"/>
                  <a:ext cx="453544" cy="4533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90" h="21600" extrusionOk="0">
                      <a:moveTo>
                        <a:pt x="10344" y="0"/>
                      </a:moveTo>
                      <a:cubicBezTo>
                        <a:pt x="9150" y="0"/>
                        <a:pt x="7955" y="475"/>
                        <a:pt x="7045" y="1425"/>
                      </a:cubicBezTo>
                      <a:lnTo>
                        <a:pt x="1364" y="7357"/>
                      </a:lnTo>
                      <a:cubicBezTo>
                        <a:pt x="-455" y="9257"/>
                        <a:pt x="-455" y="12340"/>
                        <a:pt x="1364" y="14240"/>
                      </a:cubicBezTo>
                      <a:lnTo>
                        <a:pt x="7045" y="20182"/>
                      </a:lnTo>
                      <a:cubicBezTo>
                        <a:pt x="7955" y="21127"/>
                        <a:pt x="9147" y="21600"/>
                        <a:pt x="10340" y="21600"/>
                      </a:cubicBezTo>
                      <a:cubicBezTo>
                        <a:pt x="11533" y="21600"/>
                        <a:pt x="12726" y="21127"/>
                        <a:pt x="13636" y="20182"/>
                      </a:cubicBezTo>
                      <a:lnTo>
                        <a:pt x="19326" y="14240"/>
                      </a:lnTo>
                      <a:cubicBezTo>
                        <a:pt x="21145" y="12340"/>
                        <a:pt x="21145" y="9257"/>
                        <a:pt x="19326" y="7357"/>
                      </a:cubicBezTo>
                      <a:lnTo>
                        <a:pt x="13636" y="1425"/>
                      </a:lnTo>
                      <a:cubicBezTo>
                        <a:pt x="12731" y="475"/>
                        <a:pt x="11538" y="0"/>
                        <a:pt x="1034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F8FF"/>
                    </a:gs>
                    <a:gs pos="18000">
                      <a:srgbClr val="F5F8FF"/>
                    </a:gs>
                    <a:gs pos="56000">
                      <a:schemeClr val="accent3">
                        <a:lumOff val="44000"/>
                        <a:alpha val="0"/>
                      </a:schemeClr>
                    </a:gs>
                    <a:gs pos="74000">
                      <a:srgbClr val="F5F8FF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484" name="Google Shape;608;p15"/>
            <p:cNvGrpSpPr/>
            <p:nvPr/>
          </p:nvGrpSpPr>
          <p:grpSpPr>
            <a:xfrm>
              <a:off x="0" y="-1"/>
              <a:ext cx="5850361" cy="6144512"/>
              <a:chOff x="0" y="0"/>
              <a:chExt cx="5850360" cy="6144510"/>
            </a:xfrm>
          </p:grpSpPr>
          <p:sp>
            <p:nvSpPr>
              <p:cNvPr id="482" name="Google Shape;609;p15"/>
              <p:cNvSpPr/>
              <p:nvPr/>
            </p:nvSpPr>
            <p:spPr>
              <a:xfrm rot="279066" flipH="1">
                <a:off x="1864951" y="1846511"/>
                <a:ext cx="2780598" cy="2408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7" y="0"/>
                    </a:moveTo>
                    <a:lnTo>
                      <a:pt x="0" y="10796"/>
                    </a:lnTo>
                    <a:lnTo>
                      <a:pt x="5397" y="21600"/>
                    </a:lnTo>
                    <a:lnTo>
                      <a:pt x="16203" y="21600"/>
                    </a:lnTo>
                    <a:lnTo>
                      <a:pt x="21600" y="10796"/>
                    </a:lnTo>
                    <a:lnTo>
                      <a:pt x="1620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chemeClr val="accent3">
                      <a:lumOff val="44000"/>
                      <a:alpha val="0"/>
                    </a:schemeClr>
                  </a:gs>
                  <a:gs pos="100000">
                    <a:srgbClr val="0C0A9E">
                      <a:alpha val="50195"/>
                    </a:srgbClr>
                  </a:gs>
                </a:gsLst>
                <a:lin ang="2700006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pic>
            <p:nvPicPr>
              <p:cNvPr id="483" name="Google Shape;610;p15" descr="Google Shape;610;p15"/>
              <p:cNvPicPr>
                <a:picLocks noChangeAspect="1"/>
              </p:cNvPicPr>
              <p:nvPr/>
            </p:nvPicPr>
            <p:blipFill>
              <a:blip r:embed="rId2"/>
              <a:srcRect t="17657" b="17663"/>
              <a:stretch>
                <a:fillRect/>
              </a:stretch>
            </p:blipFill>
            <p:spPr>
              <a:xfrm rot="18279049" flipH="1">
                <a:off x="480248" y="1206225"/>
                <a:ext cx="4889864" cy="37320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85" name="Google Shape;611;p15"/>
            <p:cNvSpPr/>
            <p:nvPr/>
          </p:nvSpPr>
          <p:spPr>
            <a:xfrm rot="18900000" flipH="1">
              <a:off x="2697009" y="1248392"/>
              <a:ext cx="2925243" cy="3057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31" y="0"/>
                  </a:moveTo>
                  <a:lnTo>
                    <a:pt x="18074" y="3302"/>
                  </a:lnTo>
                  <a:lnTo>
                    <a:pt x="16626" y="3302"/>
                  </a:lnTo>
                  <a:lnTo>
                    <a:pt x="12422" y="7333"/>
                  </a:lnTo>
                  <a:lnTo>
                    <a:pt x="12403" y="7341"/>
                  </a:lnTo>
                  <a:lnTo>
                    <a:pt x="12403" y="12263"/>
                  </a:lnTo>
                  <a:lnTo>
                    <a:pt x="9621" y="14930"/>
                  </a:lnTo>
                  <a:lnTo>
                    <a:pt x="9607" y="14943"/>
                  </a:lnTo>
                  <a:lnTo>
                    <a:pt x="9607" y="17163"/>
                  </a:lnTo>
                  <a:lnTo>
                    <a:pt x="6912" y="19742"/>
                  </a:lnTo>
                  <a:lnTo>
                    <a:pt x="1873" y="19742"/>
                  </a:lnTo>
                  <a:lnTo>
                    <a:pt x="0" y="21534"/>
                  </a:lnTo>
                  <a:lnTo>
                    <a:pt x="69" y="21600"/>
                  </a:lnTo>
                  <a:lnTo>
                    <a:pt x="1915" y="19834"/>
                  </a:lnTo>
                  <a:lnTo>
                    <a:pt x="6949" y="19834"/>
                  </a:lnTo>
                  <a:lnTo>
                    <a:pt x="9685" y="17216"/>
                  </a:lnTo>
                  <a:lnTo>
                    <a:pt x="9699" y="17203"/>
                  </a:lnTo>
                  <a:lnTo>
                    <a:pt x="9699" y="14978"/>
                  </a:lnTo>
                  <a:lnTo>
                    <a:pt x="12487" y="12316"/>
                  </a:lnTo>
                  <a:lnTo>
                    <a:pt x="12496" y="12303"/>
                  </a:lnTo>
                  <a:lnTo>
                    <a:pt x="12496" y="7381"/>
                  </a:lnTo>
                  <a:lnTo>
                    <a:pt x="16667" y="3399"/>
                  </a:lnTo>
                  <a:lnTo>
                    <a:pt x="18107" y="3399"/>
                  </a:lnTo>
                  <a:lnTo>
                    <a:pt x="21600" y="62"/>
                  </a:lnTo>
                  <a:lnTo>
                    <a:pt x="21531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0A9E"/>
                </a:gs>
                <a:gs pos="100000">
                  <a:schemeClr val="accent3">
                    <a:lumOff val="44000"/>
                    <a:alpha val="0"/>
                  </a:schemeClr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488" name="Google Shape;612;p15"/>
            <p:cNvGrpSpPr/>
            <p:nvPr/>
          </p:nvGrpSpPr>
          <p:grpSpPr>
            <a:xfrm>
              <a:off x="3910239" y="2733100"/>
              <a:ext cx="1137306" cy="88314"/>
              <a:chOff x="0" y="0"/>
              <a:chExt cx="1137304" cy="88312"/>
            </a:xfrm>
          </p:grpSpPr>
          <p:sp>
            <p:nvSpPr>
              <p:cNvPr id="486" name="Google Shape;613;p15"/>
              <p:cNvSpPr/>
              <p:nvPr/>
            </p:nvSpPr>
            <p:spPr>
              <a:xfrm rot="5400000">
                <a:off x="562302" y="-562303"/>
                <a:ext cx="12701" cy="1137306"/>
              </a:xfrm>
              <a:prstGeom prst="rect">
                <a:avLst/>
              </a:prstGeom>
              <a:gradFill flip="none" rotWithShape="1">
                <a:gsLst>
                  <a:gs pos="0">
                    <a:srgbClr val="9900FF">
                      <a:alpha val="46820"/>
                    </a:srgbClr>
                  </a:gs>
                  <a:gs pos="100000">
                    <a:schemeClr val="accent3">
                      <a:lumOff val="44000"/>
                      <a:alpha val="46820"/>
                    </a:scheme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87" name="Google Shape;614;p15"/>
              <p:cNvSpPr/>
              <p:nvPr/>
            </p:nvSpPr>
            <p:spPr>
              <a:xfrm rot="5400000">
                <a:off x="562302" y="-486690"/>
                <a:ext cx="12701" cy="1137305"/>
              </a:xfrm>
              <a:prstGeom prst="rect">
                <a:avLst/>
              </a:prstGeom>
              <a:gradFill flip="none" rotWithShape="1">
                <a:gsLst>
                  <a:gs pos="0">
                    <a:srgbClr val="9900FF">
                      <a:alpha val="46820"/>
                    </a:srgbClr>
                  </a:gs>
                  <a:gs pos="100000">
                    <a:schemeClr val="accent3">
                      <a:lumOff val="44000"/>
                      <a:alpha val="46820"/>
                    </a:scheme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_COLUMN_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Title Text</a:t>
            </a:r>
          </a:p>
        </p:txBody>
      </p:sp>
      <p:sp>
        <p:nvSpPr>
          <p:cNvPr id="4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81005" y="1786675"/>
            <a:ext cx="3543001" cy="1830601"/>
          </a:xfrm>
          <a:prstGeom prst="rect">
            <a:avLst/>
          </a:prstGeom>
        </p:spPr>
        <p:txBody>
          <a:bodyPr>
            <a:normAutofit/>
          </a:bodyPr>
          <a:lstStyle>
            <a:lvl1pPr marL="317500" indent="-177800">
              <a:buClrTx/>
              <a:buSzTx/>
              <a:buFontTx/>
              <a:buNone/>
            </a:lvl1pPr>
            <a:lvl2pPr marL="317500" indent="279400">
              <a:buClrTx/>
              <a:buSzTx/>
              <a:buFontTx/>
              <a:buNone/>
            </a:lvl2pPr>
            <a:lvl3pPr marL="317500" indent="736600">
              <a:buClrTx/>
              <a:buSzTx/>
              <a:buFontTx/>
              <a:buNone/>
            </a:lvl3pPr>
            <a:lvl4pPr marL="317500" indent="1193800">
              <a:buClrTx/>
              <a:buSzTx/>
              <a:buFontTx/>
              <a:buNone/>
            </a:lvl4pPr>
            <a:lvl5pPr marL="317500" indent="165100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501" name="Google Shape;763;p19"/>
          <p:cNvGrpSpPr/>
          <p:nvPr/>
        </p:nvGrpSpPr>
        <p:grpSpPr>
          <a:xfrm>
            <a:off x="-96271" y="4888487"/>
            <a:ext cx="1590295" cy="88299"/>
            <a:chOff x="0" y="0"/>
            <a:chExt cx="1590293" cy="88298"/>
          </a:xfrm>
        </p:grpSpPr>
        <p:sp>
          <p:nvSpPr>
            <p:cNvPr id="499" name="Google Shape;764;p19"/>
            <p:cNvSpPr/>
            <p:nvPr/>
          </p:nvSpPr>
          <p:spPr>
            <a:xfrm rot="5400000">
              <a:off x="788797" y="-788797"/>
              <a:ext cx="12701" cy="1590294"/>
            </a:xfrm>
            <a:prstGeom prst="rect">
              <a:avLst/>
            </a:prstGeom>
            <a:gradFill flip="none" rotWithShape="1">
              <a:gsLst>
                <a:gs pos="0">
                  <a:srgbClr val="9900FF">
                    <a:alpha val="46820"/>
                  </a:srgbClr>
                </a:gs>
                <a:gs pos="100000">
                  <a:schemeClr val="accent3">
                    <a:lumOff val="44000"/>
                    <a:alpha val="4682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00" name="Google Shape;765;p19"/>
            <p:cNvSpPr/>
            <p:nvPr/>
          </p:nvSpPr>
          <p:spPr>
            <a:xfrm rot="5400000">
              <a:off x="788796" y="-713199"/>
              <a:ext cx="12701" cy="1590295"/>
            </a:xfrm>
            <a:prstGeom prst="rect">
              <a:avLst/>
            </a:prstGeom>
            <a:gradFill flip="none" rotWithShape="1">
              <a:gsLst>
                <a:gs pos="0">
                  <a:srgbClr val="9900FF">
                    <a:alpha val="46820"/>
                  </a:srgbClr>
                </a:gs>
                <a:gs pos="100000">
                  <a:schemeClr val="accent3">
                    <a:lumOff val="44000"/>
                    <a:alpha val="4682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06" name="Google Shape;766;p19"/>
          <p:cNvGrpSpPr/>
          <p:nvPr/>
        </p:nvGrpSpPr>
        <p:grpSpPr>
          <a:xfrm>
            <a:off x="6883699" y="1385724"/>
            <a:ext cx="4028140" cy="5283557"/>
            <a:chOff x="0" y="0"/>
            <a:chExt cx="4028138" cy="5283555"/>
          </a:xfrm>
        </p:grpSpPr>
        <p:sp>
          <p:nvSpPr>
            <p:cNvPr id="502" name="Google Shape;767;p19"/>
            <p:cNvSpPr/>
            <p:nvPr/>
          </p:nvSpPr>
          <p:spPr>
            <a:xfrm>
              <a:off x="-1" y="21860"/>
              <a:ext cx="4006264" cy="4749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49" y="0"/>
                  </a:moveTo>
                  <a:lnTo>
                    <a:pt x="16984" y="3851"/>
                  </a:lnTo>
                  <a:lnTo>
                    <a:pt x="16971" y="3860"/>
                  </a:lnTo>
                  <a:lnTo>
                    <a:pt x="16971" y="6702"/>
                  </a:lnTo>
                  <a:lnTo>
                    <a:pt x="13955" y="9245"/>
                  </a:lnTo>
                  <a:lnTo>
                    <a:pt x="13949" y="9254"/>
                  </a:lnTo>
                  <a:lnTo>
                    <a:pt x="13949" y="10553"/>
                  </a:lnTo>
                  <a:lnTo>
                    <a:pt x="13490" y="10942"/>
                  </a:lnTo>
                  <a:lnTo>
                    <a:pt x="13490" y="11641"/>
                  </a:lnTo>
                  <a:lnTo>
                    <a:pt x="11604" y="13233"/>
                  </a:lnTo>
                  <a:lnTo>
                    <a:pt x="11590" y="13239"/>
                  </a:lnTo>
                  <a:lnTo>
                    <a:pt x="11590" y="14651"/>
                  </a:lnTo>
                  <a:lnTo>
                    <a:pt x="10374" y="15680"/>
                  </a:lnTo>
                  <a:lnTo>
                    <a:pt x="10374" y="16720"/>
                  </a:lnTo>
                  <a:lnTo>
                    <a:pt x="7325" y="19289"/>
                  </a:lnTo>
                  <a:lnTo>
                    <a:pt x="2692" y="19289"/>
                  </a:lnTo>
                  <a:lnTo>
                    <a:pt x="0" y="21557"/>
                  </a:lnTo>
                  <a:lnTo>
                    <a:pt x="51" y="21600"/>
                  </a:lnTo>
                  <a:lnTo>
                    <a:pt x="2716" y="19346"/>
                  </a:lnTo>
                  <a:lnTo>
                    <a:pt x="7352" y="19346"/>
                  </a:lnTo>
                  <a:lnTo>
                    <a:pt x="10428" y="16751"/>
                  </a:lnTo>
                  <a:lnTo>
                    <a:pt x="10441" y="16746"/>
                  </a:lnTo>
                  <a:lnTo>
                    <a:pt x="10441" y="15703"/>
                  </a:lnTo>
                  <a:lnTo>
                    <a:pt x="11661" y="14674"/>
                  </a:lnTo>
                  <a:lnTo>
                    <a:pt x="11661" y="13264"/>
                  </a:lnTo>
                  <a:lnTo>
                    <a:pt x="13548" y="11673"/>
                  </a:lnTo>
                  <a:lnTo>
                    <a:pt x="13558" y="11661"/>
                  </a:lnTo>
                  <a:lnTo>
                    <a:pt x="13558" y="10965"/>
                  </a:lnTo>
                  <a:lnTo>
                    <a:pt x="14016" y="10578"/>
                  </a:lnTo>
                  <a:lnTo>
                    <a:pt x="14016" y="9277"/>
                  </a:lnTo>
                  <a:lnTo>
                    <a:pt x="17031" y="6736"/>
                  </a:lnTo>
                  <a:lnTo>
                    <a:pt x="17038" y="6727"/>
                  </a:lnTo>
                  <a:lnTo>
                    <a:pt x="17038" y="3885"/>
                  </a:lnTo>
                  <a:lnTo>
                    <a:pt x="21600" y="37"/>
                  </a:lnTo>
                  <a:lnTo>
                    <a:pt x="21549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0A9E"/>
                </a:gs>
                <a:gs pos="100000">
                  <a:schemeClr val="accent3">
                    <a:lumOff val="44000"/>
                    <a:alpha val="0"/>
                  </a:schemeClr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03" name="Google Shape;768;p19"/>
            <p:cNvSpPr/>
            <p:nvPr/>
          </p:nvSpPr>
          <p:spPr>
            <a:xfrm>
              <a:off x="958617" y="-1"/>
              <a:ext cx="2925192" cy="3057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31" y="0"/>
                  </a:moveTo>
                  <a:lnTo>
                    <a:pt x="18074" y="3302"/>
                  </a:lnTo>
                  <a:lnTo>
                    <a:pt x="16626" y="3302"/>
                  </a:lnTo>
                  <a:lnTo>
                    <a:pt x="12422" y="7333"/>
                  </a:lnTo>
                  <a:lnTo>
                    <a:pt x="12403" y="7341"/>
                  </a:lnTo>
                  <a:lnTo>
                    <a:pt x="12403" y="12263"/>
                  </a:lnTo>
                  <a:lnTo>
                    <a:pt x="9621" y="14930"/>
                  </a:lnTo>
                  <a:lnTo>
                    <a:pt x="9607" y="14943"/>
                  </a:lnTo>
                  <a:lnTo>
                    <a:pt x="9607" y="17163"/>
                  </a:lnTo>
                  <a:lnTo>
                    <a:pt x="6912" y="19742"/>
                  </a:lnTo>
                  <a:lnTo>
                    <a:pt x="1873" y="19742"/>
                  </a:lnTo>
                  <a:lnTo>
                    <a:pt x="0" y="21534"/>
                  </a:lnTo>
                  <a:lnTo>
                    <a:pt x="69" y="21600"/>
                  </a:lnTo>
                  <a:lnTo>
                    <a:pt x="1915" y="19834"/>
                  </a:lnTo>
                  <a:lnTo>
                    <a:pt x="6949" y="19834"/>
                  </a:lnTo>
                  <a:lnTo>
                    <a:pt x="9685" y="17216"/>
                  </a:lnTo>
                  <a:lnTo>
                    <a:pt x="9699" y="17203"/>
                  </a:lnTo>
                  <a:lnTo>
                    <a:pt x="9699" y="14978"/>
                  </a:lnTo>
                  <a:lnTo>
                    <a:pt x="12487" y="12316"/>
                  </a:lnTo>
                  <a:lnTo>
                    <a:pt x="12496" y="12303"/>
                  </a:lnTo>
                  <a:lnTo>
                    <a:pt x="12496" y="7381"/>
                  </a:lnTo>
                  <a:lnTo>
                    <a:pt x="16667" y="3399"/>
                  </a:lnTo>
                  <a:lnTo>
                    <a:pt x="18107" y="3399"/>
                  </a:lnTo>
                  <a:lnTo>
                    <a:pt x="21600" y="62"/>
                  </a:lnTo>
                  <a:lnTo>
                    <a:pt x="21531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0A9E"/>
                </a:gs>
                <a:gs pos="100000">
                  <a:schemeClr val="accent3">
                    <a:lumOff val="44000"/>
                    <a:alpha val="0"/>
                  </a:schemeClr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04" name="Google Shape;769;p19"/>
            <p:cNvSpPr/>
            <p:nvPr/>
          </p:nvSpPr>
          <p:spPr>
            <a:xfrm>
              <a:off x="850499" y="1186089"/>
              <a:ext cx="1421048" cy="2833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7" y="0"/>
                  </a:moveTo>
                  <a:lnTo>
                    <a:pt x="15853" y="2811"/>
                  </a:lnTo>
                  <a:lnTo>
                    <a:pt x="15825" y="2830"/>
                  </a:lnTo>
                  <a:lnTo>
                    <a:pt x="15825" y="10209"/>
                  </a:lnTo>
                  <a:lnTo>
                    <a:pt x="9433" y="13420"/>
                  </a:lnTo>
                  <a:lnTo>
                    <a:pt x="9404" y="13430"/>
                  </a:lnTo>
                  <a:lnTo>
                    <a:pt x="9404" y="18908"/>
                  </a:lnTo>
                  <a:lnTo>
                    <a:pt x="5994" y="20623"/>
                  </a:lnTo>
                  <a:lnTo>
                    <a:pt x="0" y="20623"/>
                  </a:lnTo>
                  <a:lnTo>
                    <a:pt x="0" y="21600"/>
                  </a:lnTo>
                  <a:lnTo>
                    <a:pt x="199" y="21600"/>
                  </a:lnTo>
                  <a:lnTo>
                    <a:pt x="199" y="20719"/>
                  </a:lnTo>
                  <a:lnTo>
                    <a:pt x="6079" y="20719"/>
                  </a:lnTo>
                  <a:lnTo>
                    <a:pt x="9594" y="18951"/>
                  </a:lnTo>
                  <a:lnTo>
                    <a:pt x="9594" y="13473"/>
                  </a:lnTo>
                  <a:lnTo>
                    <a:pt x="15996" y="10262"/>
                  </a:lnTo>
                  <a:lnTo>
                    <a:pt x="16015" y="10252"/>
                  </a:lnTo>
                  <a:lnTo>
                    <a:pt x="16015" y="2873"/>
                  </a:lnTo>
                  <a:lnTo>
                    <a:pt x="21600" y="67"/>
                  </a:lnTo>
                  <a:lnTo>
                    <a:pt x="2146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0A9E"/>
                </a:gs>
                <a:gs pos="100000">
                  <a:schemeClr val="accent3">
                    <a:lumOff val="44000"/>
                    <a:alpha val="0"/>
                  </a:schemeClr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05" name="Google Shape;770;p19"/>
            <p:cNvSpPr/>
            <p:nvPr/>
          </p:nvSpPr>
          <p:spPr>
            <a:xfrm>
              <a:off x="878801" y="164350"/>
              <a:ext cx="3149338" cy="5119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600" extrusionOk="0">
                  <a:moveTo>
                    <a:pt x="21513" y="0"/>
                  </a:moveTo>
                  <a:lnTo>
                    <a:pt x="17746" y="2320"/>
                  </a:lnTo>
                  <a:cubicBezTo>
                    <a:pt x="17639" y="2386"/>
                    <a:pt x="17639" y="2492"/>
                    <a:pt x="17746" y="2558"/>
                  </a:cubicBezTo>
                  <a:lnTo>
                    <a:pt x="19600" y="3699"/>
                  </a:lnTo>
                  <a:cubicBezTo>
                    <a:pt x="19672" y="3742"/>
                    <a:pt x="19672" y="3815"/>
                    <a:pt x="19600" y="3860"/>
                  </a:cubicBezTo>
                  <a:lnTo>
                    <a:pt x="13050" y="7894"/>
                  </a:lnTo>
                  <a:cubicBezTo>
                    <a:pt x="13014" y="7915"/>
                    <a:pt x="12966" y="7926"/>
                    <a:pt x="12918" y="7926"/>
                  </a:cubicBezTo>
                  <a:cubicBezTo>
                    <a:pt x="12870" y="7926"/>
                    <a:pt x="12821" y="7915"/>
                    <a:pt x="12785" y="7894"/>
                  </a:cubicBezTo>
                  <a:lnTo>
                    <a:pt x="10936" y="6753"/>
                  </a:lnTo>
                  <a:cubicBezTo>
                    <a:pt x="10880" y="6721"/>
                    <a:pt x="10816" y="6705"/>
                    <a:pt x="10743" y="6705"/>
                  </a:cubicBezTo>
                  <a:cubicBezTo>
                    <a:pt x="10666" y="6705"/>
                    <a:pt x="10602" y="6721"/>
                    <a:pt x="10550" y="6753"/>
                  </a:cubicBezTo>
                  <a:lnTo>
                    <a:pt x="6535" y="9226"/>
                  </a:lnTo>
                  <a:cubicBezTo>
                    <a:pt x="6428" y="9292"/>
                    <a:pt x="6428" y="9397"/>
                    <a:pt x="6535" y="9463"/>
                  </a:cubicBezTo>
                  <a:lnTo>
                    <a:pt x="11445" y="12485"/>
                  </a:lnTo>
                  <a:cubicBezTo>
                    <a:pt x="11475" y="12509"/>
                    <a:pt x="11496" y="12535"/>
                    <a:pt x="11496" y="12566"/>
                  </a:cubicBezTo>
                  <a:cubicBezTo>
                    <a:pt x="11496" y="12601"/>
                    <a:pt x="11479" y="12627"/>
                    <a:pt x="11445" y="12651"/>
                  </a:cubicBezTo>
                  <a:lnTo>
                    <a:pt x="7584" y="15027"/>
                  </a:lnTo>
                  <a:cubicBezTo>
                    <a:pt x="7532" y="15061"/>
                    <a:pt x="7507" y="15100"/>
                    <a:pt x="7507" y="15145"/>
                  </a:cubicBezTo>
                  <a:lnTo>
                    <a:pt x="7507" y="16661"/>
                  </a:lnTo>
                  <a:cubicBezTo>
                    <a:pt x="7507" y="16693"/>
                    <a:pt x="7490" y="16719"/>
                    <a:pt x="7451" y="16743"/>
                  </a:cubicBezTo>
                  <a:lnTo>
                    <a:pt x="3688" y="19061"/>
                  </a:lnTo>
                  <a:cubicBezTo>
                    <a:pt x="3654" y="19083"/>
                    <a:pt x="3608" y="19094"/>
                    <a:pt x="3561" y="19094"/>
                  </a:cubicBezTo>
                  <a:cubicBezTo>
                    <a:pt x="3514" y="19094"/>
                    <a:pt x="3466" y="19083"/>
                    <a:pt x="3427" y="19061"/>
                  </a:cubicBezTo>
                  <a:lnTo>
                    <a:pt x="2113" y="18249"/>
                  </a:lnTo>
                  <a:cubicBezTo>
                    <a:pt x="2060" y="18216"/>
                    <a:pt x="1990" y="18199"/>
                    <a:pt x="1921" y="18199"/>
                  </a:cubicBezTo>
                  <a:cubicBezTo>
                    <a:pt x="1851" y="18199"/>
                    <a:pt x="1782" y="18216"/>
                    <a:pt x="1728" y="18249"/>
                  </a:cubicBezTo>
                  <a:lnTo>
                    <a:pt x="80" y="19264"/>
                  </a:lnTo>
                  <a:cubicBezTo>
                    <a:pt x="-27" y="19330"/>
                    <a:pt x="-27" y="19435"/>
                    <a:pt x="80" y="19501"/>
                  </a:cubicBezTo>
                  <a:lnTo>
                    <a:pt x="1394" y="20313"/>
                  </a:lnTo>
                  <a:cubicBezTo>
                    <a:pt x="1428" y="20337"/>
                    <a:pt x="1450" y="20363"/>
                    <a:pt x="1450" y="20395"/>
                  </a:cubicBezTo>
                  <a:cubicBezTo>
                    <a:pt x="1450" y="20429"/>
                    <a:pt x="1433" y="20456"/>
                    <a:pt x="1394" y="20477"/>
                  </a:cubicBezTo>
                  <a:lnTo>
                    <a:pt x="880" y="20793"/>
                  </a:lnTo>
                  <a:cubicBezTo>
                    <a:pt x="773" y="20859"/>
                    <a:pt x="773" y="20965"/>
                    <a:pt x="880" y="21030"/>
                  </a:cubicBezTo>
                  <a:lnTo>
                    <a:pt x="1394" y="21349"/>
                  </a:lnTo>
                  <a:cubicBezTo>
                    <a:pt x="1471" y="21392"/>
                    <a:pt x="1471" y="21463"/>
                    <a:pt x="1394" y="21510"/>
                  </a:cubicBezTo>
                  <a:cubicBezTo>
                    <a:pt x="1353" y="21534"/>
                    <a:pt x="1308" y="21544"/>
                    <a:pt x="1266" y="21544"/>
                  </a:cubicBezTo>
                  <a:cubicBezTo>
                    <a:pt x="1223" y="21544"/>
                    <a:pt x="1182" y="21534"/>
                    <a:pt x="1150" y="21518"/>
                  </a:cubicBezTo>
                  <a:cubicBezTo>
                    <a:pt x="1086" y="21489"/>
                    <a:pt x="1047" y="21431"/>
                    <a:pt x="1107" y="21371"/>
                  </a:cubicBezTo>
                  <a:lnTo>
                    <a:pt x="1030" y="21344"/>
                  </a:lnTo>
                  <a:cubicBezTo>
                    <a:pt x="945" y="21431"/>
                    <a:pt x="1004" y="21521"/>
                    <a:pt x="1094" y="21563"/>
                  </a:cubicBezTo>
                  <a:cubicBezTo>
                    <a:pt x="1146" y="21587"/>
                    <a:pt x="1201" y="21600"/>
                    <a:pt x="1266" y="21600"/>
                  </a:cubicBezTo>
                  <a:cubicBezTo>
                    <a:pt x="1330" y="21600"/>
                    <a:pt x="1394" y="21587"/>
                    <a:pt x="1454" y="21542"/>
                  </a:cubicBezTo>
                  <a:cubicBezTo>
                    <a:pt x="1505" y="21510"/>
                    <a:pt x="1535" y="21471"/>
                    <a:pt x="1535" y="21423"/>
                  </a:cubicBezTo>
                  <a:cubicBezTo>
                    <a:pt x="1535" y="21378"/>
                    <a:pt x="1505" y="21339"/>
                    <a:pt x="1454" y="21305"/>
                  </a:cubicBezTo>
                  <a:lnTo>
                    <a:pt x="940" y="20988"/>
                  </a:lnTo>
                  <a:cubicBezTo>
                    <a:pt x="863" y="20946"/>
                    <a:pt x="863" y="20875"/>
                    <a:pt x="940" y="20827"/>
                  </a:cubicBezTo>
                  <a:lnTo>
                    <a:pt x="1454" y="20511"/>
                  </a:lnTo>
                  <a:cubicBezTo>
                    <a:pt x="1505" y="20479"/>
                    <a:pt x="1535" y="20437"/>
                    <a:pt x="1535" y="20392"/>
                  </a:cubicBezTo>
                  <a:cubicBezTo>
                    <a:pt x="1535" y="20348"/>
                    <a:pt x="1505" y="20305"/>
                    <a:pt x="1454" y="20274"/>
                  </a:cubicBezTo>
                  <a:lnTo>
                    <a:pt x="135" y="19462"/>
                  </a:lnTo>
                  <a:cubicBezTo>
                    <a:pt x="63" y="19419"/>
                    <a:pt x="63" y="19348"/>
                    <a:pt x="135" y="19301"/>
                  </a:cubicBezTo>
                  <a:lnTo>
                    <a:pt x="1783" y="18286"/>
                  </a:lnTo>
                  <a:cubicBezTo>
                    <a:pt x="1820" y="18263"/>
                    <a:pt x="1867" y="18252"/>
                    <a:pt x="1915" y="18252"/>
                  </a:cubicBezTo>
                  <a:cubicBezTo>
                    <a:pt x="1962" y="18252"/>
                    <a:pt x="2011" y="18263"/>
                    <a:pt x="2049" y="18286"/>
                  </a:cubicBezTo>
                  <a:lnTo>
                    <a:pt x="3363" y="19098"/>
                  </a:lnTo>
                  <a:cubicBezTo>
                    <a:pt x="3419" y="19129"/>
                    <a:pt x="3483" y="19148"/>
                    <a:pt x="3556" y="19148"/>
                  </a:cubicBezTo>
                  <a:cubicBezTo>
                    <a:pt x="3633" y="19148"/>
                    <a:pt x="3697" y="19129"/>
                    <a:pt x="3749" y="19098"/>
                  </a:cubicBezTo>
                  <a:lnTo>
                    <a:pt x="7511" y="16780"/>
                  </a:lnTo>
                  <a:cubicBezTo>
                    <a:pt x="7563" y="16748"/>
                    <a:pt x="7592" y="16709"/>
                    <a:pt x="7592" y="16661"/>
                  </a:cubicBezTo>
                  <a:lnTo>
                    <a:pt x="7592" y="15137"/>
                  </a:lnTo>
                  <a:cubicBezTo>
                    <a:pt x="7592" y="15106"/>
                    <a:pt x="7605" y="15079"/>
                    <a:pt x="7644" y="15056"/>
                  </a:cubicBezTo>
                  <a:lnTo>
                    <a:pt x="11501" y="12680"/>
                  </a:lnTo>
                  <a:cubicBezTo>
                    <a:pt x="11608" y="12614"/>
                    <a:pt x="11608" y="12509"/>
                    <a:pt x="11501" y="12443"/>
                  </a:cubicBezTo>
                  <a:lnTo>
                    <a:pt x="6595" y="9421"/>
                  </a:lnTo>
                  <a:cubicBezTo>
                    <a:pt x="6522" y="9379"/>
                    <a:pt x="6522" y="9305"/>
                    <a:pt x="6595" y="9260"/>
                  </a:cubicBezTo>
                  <a:lnTo>
                    <a:pt x="10610" y="6787"/>
                  </a:lnTo>
                  <a:cubicBezTo>
                    <a:pt x="10645" y="6766"/>
                    <a:pt x="10693" y="6755"/>
                    <a:pt x="10741" y="6755"/>
                  </a:cubicBezTo>
                  <a:cubicBezTo>
                    <a:pt x="10789" y="6755"/>
                    <a:pt x="10837" y="6766"/>
                    <a:pt x="10871" y="6787"/>
                  </a:cubicBezTo>
                  <a:lnTo>
                    <a:pt x="12721" y="7931"/>
                  </a:lnTo>
                  <a:cubicBezTo>
                    <a:pt x="12776" y="7963"/>
                    <a:pt x="12841" y="7981"/>
                    <a:pt x="12913" y="7981"/>
                  </a:cubicBezTo>
                  <a:cubicBezTo>
                    <a:pt x="12990" y="7981"/>
                    <a:pt x="13055" y="7963"/>
                    <a:pt x="13106" y="7931"/>
                  </a:cubicBezTo>
                  <a:lnTo>
                    <a:pt x="19655" y="3897"/>
                  </a:lnTo>
                  <a:cubicBezTo>
                    <a:pt x="19762" y="3831"/>
                    <a:pt x="19762" y="3726"/>
                    <a:pt x="19655" y="3660"/>
                  </a:cubicBezTo>
                  <a:lnTo>
                    <a:pt x="17806" y="2518"/>
                  </a:lnTo>
                  <a:cubicBezTo>
                    <a:pt x="17729" y="2476"/>
                    <a:pt x="17729" y="2405"/>
                    <a:pt x="17806" y="2357"/>
                  </a:cubicBezTo>
                  <a:lnTo>
                    <a:pt x="21573" y="37"/>
                  </a:lnTo>
                  <a:lnTo>
                    <a:pt x="21513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533" name="Google Shape;771;p19"/>
          <p:cNvGrpSpPr/>
          <p:nvPr/>
        </p:nvGrpSpPr>
        <p:grpSpPr>
          <a:xfrm>
            <a:off x="4598006" y="-1699038"/>
            <a:ext cx="5579796" cy="3203426"/>
            <a:chOff x="0" y="0"/>
            <a:chExt cx="5579795" cy="3203424"/>
          </a:xfrm>
        </p:grpSpPr>
        <p:grpSp>
          <p:nvGrpSpPr>
            <p:cNvPr id="510" name="Google Shape;772;p19"/>
            <p:cNvGrpSpPr/>
            <p:nvPr/>
          </p:nvGrpSpPr>
          <p:grpSpPr>
            <a:xfrm>
              <a:off x="98051" y="1392198"/>
              <a:ext cx="916825" cy="700200"/>
              <a:chOff x="0" y="0"/>
              <a:chExt cx="916824" cy="700199"/>
            </a:xfrm>
          </p:grpSpPr>
          <p:sp>
            <p:nvSpPr>
              <p:cNvPr id="507" name="Google Shape;773;p19"/>
              <p:cNvSpPr/>
              <p:nvPr/>
            </p:nvSpPr>
            <p:spPr>
              <a:xfrm>
                <a:off x="203449" y="281162"/>
                <a:ext cx="483875" cy="4190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7" y="0"/>
                    </a:moveTo>
                    <a:lnTo>
                      <a:pt x="0" y="10796"/>
                    </a:lnTo>
                    <a:lnTo>
                      <a:pt x="5397" y="21600"/>
                    </a:lnTo>
                    <a:lnTo>
                      <a:pt x="16203" y="21600"/>
                    </a:lnTo>
                    <a:lnTo>
                      <a:pt x="21600" y="10796"/>
                    </a:lnTo>
                    <a:lnTo>
                      <a:pt x="1620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chemeClr val="accent3">
                      <a:lumOff val="44000"/>
                      <a:alpha val="0"/>
                    </a:schemeClr>
                  </a:gs>
                  <a:gs pos="100000">
                    <a:srgbClr val="0C0A9E">
                      <a:alpha val="50195"/>
                    </a:srgbClr>
                  </a:gs>
                </a:gsLst>
                <a:lin ang="2698631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08" name="Google Shape;774;p19"/>
              <p:cNvSpPr/>
              <p:nvPr/>
            </p:nvSpPr>
            <p:spPr>
              <a:xfrm>
                <a:off x="-1" y="39861"/>
                <a:ext cx="483875" cy="4190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7" y="0"/>
                    </a:moveTo>
                    <a:lnTo>
                      <a:pt x="0" y="10796"/>
                    </a:lnTo>
                    <a:lnTo>
                      <a:pt x="5397" y="21600"/>
                    </a:lnTo>
                    <a:lnTo>
                      <a:pt x="16203" y="21600"/>
                    </a:lnTo>
                    <a:lnTo>
                      <a:pt x="21600" y="10796"/>
                    </a:lnTo>
                    <a:lnTo>
                      <a:pt x="1620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chemeClr val="accent3">
                      <a:lumOff val="44000"/>
                      <a:alpha val="0"/>
                    </a:schemeClr>
                  </a:gs>
                  <a:gs pos="100000">
                    <a:srgbClr val="0C0A9E">
                      <a:alpha val="50195"/>
                    </a:srgbClr>
                  </a:gs>
                </a:gsLst>
                <a:lin ang="2698631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09" name="Google Shape;775;p19"/>
              <p:cNvSpPr/>
              <p:nvPr/>
            </p:nvSpPr>
            <p:spPr>
              <a:xfrm>
                <a:off x="432949" y="-1"/>
                <a:ext cx="483875" cy="4190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7" y="0"/>
                    </a:moveTo>
                    <a:lnTo>
                      <a:pt x="0" y="10796"/>
                    </a:lnTo>
                    <a:lnTo>
                      <a:pt x="5397" y="21600"/>
                    </a:lnTo>
                    <a:lnTo>
                      <a:pt x="16203" y="21600"/>
                    </a:lnTo>
                    <a:lnTo>
                      <a:pt x="21600" y="10796"/>
                    </a:lnTo>
                    <a:lnTo>
                      <a:pt x="1620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chemeClr val="accent3">
                      <a:lumOff val="44000"/>
                      <a:alpha val="0"/>
                    </a:schemeClr>
                  </a:gs>
                  <a:gs pos="100000">
                    <a:srgbClr val="0C0A9E">
                      <a:alpha val="50195"/>
                    </a:srgbClr>
                  </a:gs>
                </a:gsLst>
                <a:lin ang="2698631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pic>
          <p:nvPicPr>
            <p:cNvPr id="511" name="Google Shape;776;p19" descr="Google Shape;776;p19"/>
            <p:cNvPicPr>
              <a:picLocks noChangeAspect="1"/>
            </p:cNvPicPr>
            <p:nvPr/>
          </p:nvPicPr>
          <p:blipFill>
            <a:blip r:embed="rId2"/>
            <a:srcRect l="16960" t="24718" r="7120" b="26177"/>
            <a:stretch>
              <a:fillRect/>
            </a:stretch>
          </p:blipFill>
          <p:spPr>
            <a:xfrm>
              <a:off x="1382543" y="-1"/>
              <a:ext cx="4197253" cy="32034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2" name="Google Shape;777;p19"/>
            <p:cNvSpPr/>
            <p:nvPr/>
          </p:nvSpPr>
          <p:spPr>
            <a:xfrm rot="16200000">
              <a:off x="761100" y="487708"/>
              <a:ext cx="981695" cy="2307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28" y="0"/>
                  </a:moveTo>
                  <a:lnTo>
                    <a:pt x="11536" y="82"/>
                  </a:lnTo>
                  <a:lnTo>
                    <a:pt x="20844" y="4035"/>
                  </a:lnTo>
                  <a:cubicBezTo>
                    <a:pt x="21147" y="4170"/>
                    <a:pt x="21326" y="4346"/>
                    <a:pt x="21326" y="4533"/>
                  </a:cubicBezTo>
                  <a:cubicBezTo>
                    <a:pt x="21326" y="4726"/>
                    <a:pt x="21147" y="4901"/>
                    <a:pt x="20844" y="5030"/>
                  </a:cubicBezTo>
                  <a:lnTo>
                    <a:pt x="19785" y="5474"/>
                  </a:lnTo>
                  <a:cubicBezTo>
                    <a:pt x="19469" y="5615"/>
                    <a:pt x="19050" y="5685"/>
                    <a:pt x="18627" y="5685"/>
                  </a:cubicBezTo>
                  <a:cubicBezTo>
                    <a:pt x="18204" y="5685"/>
                    <a:pt x="17778" y="5615"/>
                    <a:pt x="17448" y="5474"/>
                  </a:cubicBezTo>
                  <a:lnTo>
                    <a:pt x="15303" y="4562"/>
                  </a:lnTo>
                  <a:cubicBezTo>
                    <a:pt x="14932" y="4410"/>
                    <a:pt x="14464" y="4322"/>
                    <a:pt x="13928" y="4322"/>
                  </a:cubicBezTo>
                  <a:cubicBezTo>
                    <a:pt x="13392" y="4322"/>
                    <a:pt x="12910" y="4410"/>
                    <a:pt x="12553" y="4562"/>
                  </a:cubicBezTo>
                  <a:lnTo>
                    <a:pt x="11302" y="5094"/>
                  </a:lnTo>
                  <a:cubicBezTo>
                    <a:pt x="10945" y="5258"/>
                    <a:pt x="10738" y="5463"/>
                    <a:pt x="10738" y="5679"/>
                  </a:cubicBezTo>
                  <a:cubicBezTo>
                    <a:pt x="10738" y="5902"/>
                    <a:pt x="10945" y="6112"/>
                    <a:pt x="11302" y="6264"/>
                  </a:cubicBezTo>
                  <a:cubicBezTo>
                    <a:pt x="11605" y="6399"/>
                    <a:pt x="11783" y="6574"/>
                    <a:pt x="11783" y="6767"/>
                  </a:cubicBezTo>
                  <a:cubicBezTo>
                    <a:pt x="11783" y="6954"/>
                    <a:pt x="11605" y="7130"/>
                    <a:pt x="11302" y="7264"/>
                  </a:cubicBezTo>
                  <a:lnTo>
                    <a:pt x="10367" y="7656"/>
                  </a:lnTo>
                  <a:cubicBezTo>
                    <a:pt x="10065" y="7791"/>
                    <a:pt x="9652" y="7861"/>
                    <a:pt x="9212" y="7861"/>
                  </a:cubicBezTo>
                  <a:lnTo>
                    <a:pt x="8635" y="7861"/>
                  </a:lnTo>
                  <a:cubicBezTo>
                    <a:pt x="8112" y="7861"/>
                    <a:pt x="7631" y="7948"/>
                    <a:pt x="7259" y="8100"/>
                  </a:cubicBezTo>
                  <a:lnTo>
                    <a:pt x="3025" y="9908"/>
                  </a:lnTo>
                  <a:cubicBezTo>
                    <a:pt x="2269" y="10230"/>
                    <a:pt x="2269" y="10750"/>
                    <a:pt x="3025" y="11072"/>
                  </a:cubicBezTo>
                  <a:lnTo>
                    <a:pt x="9501" y="13827"/>
                  </a:lnTo>
                  <a:cubicBezTo>
                    <a:pt x="9803" y="13961"/>
                    <a:pt x="9982" y="14137"/>
                    <a:pt x="9982" y="14324"/>
                  </a:cubicBezTo>
                  <a:cubicBezTo>
                    <a:pt x="9982" y="14511"/>
                    <a:pt x="9803" y="14692"/>
                    <a:pt x="9501" y="14821"/>
                  </a:cubicBezTo>
                  <a:lnTo>
                    <a:pt x="7397" y="15716"/>
                  </a:lnTo>
                  <a:cubicBezTo>
                    <a:pt x="7040" y="15874"/>
                    <a:pt x="6833" y="16078"/>
                    <a:pt x="6833" y="16301"/>
                  </a:cubicBezTo>
                  <a:lnTo>
                    <a:pt x="6833" y="18319"/>
                  </a:lnTo>
                  <a:cubicBezTo>
                    <a:pt x="6833" y="18506"/>
                    <a:pt x="6668" y="18681"/>
                    <a:pt x="6352" y="18816"/>
                  </a:cubicBezTo>
                  <a:lnTo>
                    <a:pt x="0" y="21518"/>
                  </a:lnTo>
                  <a:lnTo>
                    <a:pt x="179" y="21600"/>
                  </a:lnTo>
                  <a:lnTo>
                    <a:pt x="6558" y="18915"/>
                  </a:lnTo>
                  <a:cubicBezTo>
                    <a:pt x="6915" y="18757"/>
                    <a:pt x="7122" y="18553"/>
                    <a:pt x="7122" y="18330"/>
                  </a:cubicBezTo>
                  <a:lnTo>
                    <a:pt x="7122" y="16313"/>
                  </a:lnTo>
                  <a:cubicBezTo>
                    <a:pt x="7122" y="16125"/>
                    <a:pt x="7301" y="15950"/>
                    <a:pt x="7603" y="15816"/>
                  </a:cubicBezTo>
                  <a:lnTo>
                    <a:pt x="9707" y="14926"/>
                  </a:lnTo>
                  <a:cubicBezTo>
                    <a:pt x="10065" y="14763"/>
                    <a:pt x="10271" y="14558"/>
                    <a:pt x="10271" y="14341"/>
                  </a:cubicBezTo>
                  <a:cubicBezTo>
                    <a:pt x="10271" y="14113"/>
                    <a:pt x="10065" y="13909"/>
                    <a:pt x="9707" y="13756"/>
                  </a:cubicBezTo>
                  <a:lnTo>
                    <a:pt x="3231" y="10996"/>
                  </a:lnTo>
                  <a:cubicBezTo>
                    <a:pt x="2571" y="10727"/>
                    <a:pt x="2571" y="10282"/>
                    <a:pt x="3231" y="10002"/>
                  </a:cubicBezTo>
                  <a:lnTo>
                    <a:pt x="7466" y="8194"/>
                  </a:lnTo>
                  <a:cubicBezTo>
                    <a:pt x="7782" y="8066"/>
                    <a:pt x="8194" y="7990"/>
                    <a:pt x="8635" y="7990"/>
                  </a:cubicBezTo>
                  <a:lnTo>
                    <a:pt x="9212" y="7990"/>
                  </a:lnTo>
                  <a:cubicBezTo>
                    <a:pt x="9735" y="7990"/>
                    <a:pt x="10216" y="7902"/>
                    <a:pt x="10587" y="7750"/>
                  </a:cubicBezTo>
                  <a:lnTo>
                    <a:pt x="11508" y="7358"/>
                  </a:lnTo>
                  <a:cubicBezTo>
                    <a:pt x="11865" y="7194"/>
                    <a:pt x="12072" y="6989"/>
                    <a:pt x="12072" y="6773"/>
                  </a:cubicBezTo>
                  <a:cubicBezTo>
                    <a:pt x="12072" y="6545"/>
                    <a:pt x="11865" y="6340"/>
                    <a:pt x="11508" y="6188"/>
                  </a:cubicBezTo>
                  <a:cubicBezTo>
                    <a:pt x="11206" y="6054"/>
                    <a:pt x="11027" y="5878"/>
                    <a:pt x="11027" y="5691"/>
                  </a:cubicBezTo>
                  <a:cubicBezTo>
                    <a:pt x="11027" y="5498"/>
                    <a:pt x="11206" y="5322"/>
                    <a:pt x="11508" y="5194"/>
                  </a:cubicBezTo>
                  <a:lnTo>
                    <a:pt x="12760" y="4655"/>
                  </a:lnTo>
                  <a:cubicBezTo>
                    <a:pt x="13076" y="4527"/>
                    <a:pt x="13488" y="4451"/>
                    <a:pt x="13928" y="4451"/>
                  </a:cubicBezTo>
                  <a:cubicBezTo>
                    <a:pt x="14382" y="4451"/>
                    <a:pt x="14795" y="4527"/>
                    <a:pt x="15097" y="4655"/>
                  </a:cubicBezTo>
                  <a:lnTo>
                    <a:pt x="17242" y="5574"/>
                  </a:lnTo>
                  <a:cubicBezTo>
                    <a:pt x="17620" y="5735"/>
                    <a:pt x="18115" y="5815"/>
                    <a:pt x="18610" y="5815"/>
                  </a:cubicBezTo>
                  <a:cubicBezTo>
                    <a:pt x="19105" y="5815"/>
                    <a:pt x="19600" y="5735"/>
                    <a:pt x="19978" y="5574"/>
                  </a:cubicBezTo>
                  <a:lnTo>
                    <a:pt x="21023" y="5123"/>
                  </a:lnTo>
                  <a:cubicBezTo>
                    <a:pt x="21394" y="4966"/>
                    <a:pt x="21600" y="4761"/>
                    <a:pt x="21600" y="4539"/>
                  </a:cubicBezTo>
                  <a:cubicBezTo>
                    <a:pt x="21600" y="4322"/>
                    <a:pt x="21394" y="4111"/>
                    <a:pt x="21023" y="3954"/>
                  </a:cubicBezTo>
                  <a:lnTo>
                    <a:pt x="1172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B9109"/>
                </a:gs>
                <a:gs pos="40000">
                  <a:srgbClr val="FF9900">
                    <a:alpha val="40784"/>
                  </a:srgbClr>
                </a:gs>
                <a:gs pos="100000">
                  <a:schemeClr val="accent3">
                    <a:lumOff val="44000"/>
                    <a:alpha val="0"/>
                  </a:schemeClr>
                </a:gs>
              </a:gsLst>
              <a:lin ang="2698631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3" name="Google Shape;778;p19"/>
            <p:cNvSpPr/>
            <p:nvPr/>
          </p:nvSpPr>
          <p:spPr>
            <a:xfrm rot="16200000">
              <a:off x="760464" y="647033"/>
              <a:ext cx="981695" cy="2307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28" y="0"/>
                  </a:moveTo>
                  <a:lnTo>
                    <a:pt x="11536" y="82"/>
                  </a:lnTo>
                  <a:lnTo>
                    <a:pt x="20844" y="4036"/>
                  </a:lnTo>
                  <a:cubicBezTo>
                    <a:pt x="21147" y="4164"/>
                    <a:pt x="21326" y="4340"/>
                    <a:pt x="21326" y="4533"/>
                  </a:cubicBezTo>
                  <a:cubicBezTo>
                    <a:pt x="21326" y="4720"/>
                    <a:pt x="21147" y="4896"/>
                    <a:pt x="20844" y="5030"/>
                  </a:cubicBezTo>
                  <a:lnTo>
                    <a:pt x="19785" y="5475"/>
                  </a:lnTo>
                  <a:cubicBezTo>
                    <a:pt x="19469" y="5615"/>
                    <a:pt x="19050" y="5685"/>
                    <a:pt x="18627" y="5685"/>
                  </a:cubicBezTo>
                  <a:cubicBezTo>
                    <a:pt x="18204" y="5685"/>
                    <a:pt x="17778" y="5615"/>
                    <a:pt x="17448" y="5475"/>
                  </a:cubicBezTo>
                  <a:lnTo>
                    <a:pt x="15303" y="4562"/>
                  </a:lnTo>
                  <a:cubicBezTo>
                    <a:pt x="14932" y="4410"/>
                    <a:pt x="14464" y="4323"/>
                    <a:pt x="13928" y="4323"/>
                  </a:cubicBezTo>
                  <a:cubicBezTo>
                    <a:pt x="13391" y="4323"/>
                    <a:pt x="12910" y="4410"/>
                    <a:pt x="12553" y="4562"/>
                  </a:cubicBezTo>
                  <a:lnTo>
                    <a:pt x="11302" y="5095"/>
                  </a:lnTo>
                  <a:cubicBezTo>
                    <a:pt x="10546" y="5416"/>
                    <a:pt x="10546" y="5937"/>
                    <a:pt x="11302" y="6258"/>
                  </a:cubicBezTo>
                  <a:cubicBezTo>
                    <a:pt x="11605" y="6387"/>
                    <a:pt x="11783" y="6562"/>
                    <a:pt x="11783" y="6756"/>
                  </a:cubicBezTo>
                  <a:cubicBezTo>
                    <a:pt x="11783" y="6943"/>
                    <a:pt x="11605" y="7118"/>
                    <a:pt x="11302" y="7253"/>
                  </a:cubicBezTo>
                  <a:lnTo>
                    <a:pt x="10367" y="7645"/>
                  </a:lnTo>
                  <a:cubicBezTo>
                    <a:pt x="10064" y="7779"/>
                    <a:pt x="9652" y="7849"/>
                    <a:pt x="9198" y="7849"/>
                  </a:cubicBezTo>
                  <a:lnTo>
                    <a:pt x="8635" y="7849"/>
                  </a:lnTo>
                  <a:cubicBezTo>
                    <a:pt x="8099" y="7849"/>
                    <a:pt x="7617" y="7937"/>
                    <a:pt x="7259" y="8095"/>
                  </a:cubicBezTo>
                  <a:lnTo>
                    <a:pt x="3011" y="9897"/>
                  </a:lnTo>
                  <a:cubicBezTo>
                    <a:pt x="2653" y="10060"/>
                    <a:pt x="2447" y="10265"/>
                    <a:pt x="2447" y="10481"/>
                  </a:cubicBezTo>
                  <a:cubicBezTo>
                    <a:pt x="2447" y="10709"/>
                    <a:pt x="2653" y="10914"/>
                    <a:pt x="3011" y="11066"/>
                  </a:cubicBezTo>
                  <a:lnTo>
                    <a:pt x="9501" y="13827"/>
                  </a:lnTo>
                  <a:cubicBezTo>
                    <a:pt x="10147" y="14096"/>
                    <a:pt x="10147" y="14540"/>
                    <a:pt x="9501" y="14821"/>
                  </a:cubicBezTo>
                  <a:lnTo>
                    <a:pt x="7397" y="15710"/>
                  </a:lnTo>
                  <a:cubicBezTo>
                    <a:pt x="7039" y="15874"/>
                    <a:pt x="6833" y="16079"/>
                    <a:pt x="6833" y="16295"/>
                  </a:cubicBezTo>
                  <a:lnTo>
                    <a:pt x="6833" y="18313"/>
                  </a:lnTo>
                  <a:cubicBezTo>
                    <a:pt x="6833" y="18506"/>
                    <a:pt x="6655" y="18681"/>
                    <a:pt x="6352" y="18810"/>
                  </a:cubicBezTo>
                  <a:lnTo>
                    <a:pt x="0" y="21518"/>
                  </a:lnTo>
                  <a:lnTo>
                    <a:pt x="179" y="21600"/>
                  </a:lnTo>
                  <a:lnTo>
                    <a:pt x="6558" y="18892"/>
                  </a:lnTo>
                  <a:cubicBezTo>
                    <a:pt x="6915" y="18734"/>
                    <a:pt x="7122" y="18529"/>
                    <a:pt x="7122" y="18307"/>
                  </a:cubicBezTo>
                  <a:lnTo>
                    <a:pt x="7122" y="16289"/>
                  </a:lnTo>
                  <a:cubicBezTo>
                    <a:pt x="7122" y="16102"/>
                    <a:pt x="7301" y="15921"/>
                    <a:pt x="7603" y="15792"/>
                  </a:cubicBezTo>
                  <a:lnTo>
                    <a:pt x="9707" y="14897"/>
                  </a:lnTo>
                  <a:cubicBezTo>
                    <a:pt x="10463" y="14581"/>
                    <a:pt x="10463" y="14061"/>
                    <a:pt x="9707" y="13739"/>
                  </a:cubicBezTo>
                  <a:lnTo>
                    <a:pt x="3231" y="10978"/>
                  </a:lnTo>
                  <a:cubicBezTo>
                    <a:pt x="2915" y="10850"/>
                    <a:pt x="2750" y="10674"/>
                    <a:pt x="2750" y="10487"/>
                  </a:cubicBezTo>
                  <a:cubicBezTo>
                    <a:pt x="2750" y="10294"/>
                    <a:pt x="2915" y="10119"/>
                    <a:pt x="3231" y="9990"/>
                  </a:cubicBezTo>
                  <a:lnTo>
                    <a:pt x="7466" y="8194"/>
                  </a:lnTo>
                  <a:cubicBezTo>
                    <a:pt x="7782" y="8066"/>
                    <a:pt x="8194" y="7990"/>
                    <a:pt x="8635" y="7990"/>
                  </a:cubicBezTo>
                  <a:lnTo>
                    <a:pt x="9212" y="7990"/>
                  </a:lnTo>
                  <a:cubicBezTo>
                    <a:pt x="9735" y="7990"/>
                    <a:pt x="10216" y="7902"/>
                    <a:pt x="10587" y="7750"/>
                  </a:cubicBezTo>
                  <a:lnTo>
                    <a:pt x="11508" y="7352"/>
                  </a:lnTo>
                  <a:cubicBezTo>
                    <a:pt x="11865" y="7194"/>
                    <a:pt x="12072" y="6989"/>
                    <a:pt x="12072" y="6767"/>
                  </a:cubicBezTo>
                  <a:cubicBezTo>
                    <a:pt x="12072" y="6545"/>
                    <a:pt x="11865" y="6340"/>
                    <a:pt x="11508" y="6182"/>
                  </a:cubicBezTo>
                  <a:cubicBezTo>
                    <a:pt x="10862" y="5913"/>
                    <a:pt x="10862" y="5469"/>
                    <a:pt x="11508" y="5188"/>
                  </a:cubicBezTo>
                  <a:lnTo>
                    <a:pt x="12760" y="4656"/>
                  </a:lnTo>
                  <a:cubicBezTo>
                    <a:pt x="13076" y="4527"/>
                    <a:pt x="13488" y="4451"/>
                    <a:pt x="13928" y="4451"/>
                  </a:cubicBezTo>
                  <a:cubicBezTo>
                    <a:pt x="14381" y="4451"/>
                    <a:pt x="14795" y="4527"/>
                    <a:pt x="15097" y="4656"/>
                  </a:cubicBezTo>
                  <a:lnTo>
                    <a:pt x="17241" y="5568"/>
                  </a:lnTo>
                  <a:cubicBezTo>
                    <a:pt x="17619" y="5729"/>
                    <a:pt x="18115" y="5809"/>
                    <a:pt x="18609" y="5809"/>
                  </a:cubicBezTo>
                  <a:cubicBezTo>
                    <a:pt x="19105" y="5809"/>
                    <a:pt x="19599" y="5729"/>
                    <a:pt x="19977" y="5568"/>
                  </a:cubicBezTo>
                  <a:lnTo>
                    <a:pt x="21022" y="5124"/>
                  </a:lnTo>
                  <a:cubicBezTo>
                    <a:pt x="21394" y="4966"/>
                    <a:pt x="21600" y="4761"/>
                    <a:pt x="21600" y="4539"/>
                  </a:cubicBezTo>
                  <a:cubicBezTo>
                    <a:pt x="21600" y="4311"/>
                    <a:pt x="21394" y="4106"/>
                    <a:pt x="21022" y="3954"/>
                  </a:cubicBezTo>
                  <a:lnTo>
                    <a:pt x="1172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900FF">
                    <a:alpha val="46666"/>
                  </a:srgbClr>
                </a:gs>
                <a:gs pos="100000">
                  <a:schemeClr val="accent3">
                    <a:lumOff val="44000"/>
                    <a:alpha val="0"/>
                  </a:schemeClr>
                </a:gs>
              </a:gsLst>
              <a:lin ang="54007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516" name="Google Shape;779;p19"/>
            <p:cNvGrpSpPr/>
            <p:nvPr/>
          </p:nvGrpSpPr>
          <p:grpSpPr>
            <a:xfrm>
              <a:off x="3801426" y="1756764"/>
              <a:ext cx="1493397" cy="88299"/>
              <a:chOff x="0" y="0"/>
              <a:chExt cx="1493396" cy="88298"/>
            </a:xfrm>
          </p:grpSpPr>
          <p:sp>
            <p:nvSpPr>
              <p:cNvPr id="514" name="Google Shape;780;p19"/>
              <p:cNvSpPr/>
              <p:nvPr/>
            </p:nvSpPr>
            <p:spPr>
              <a:xfrm rot="16200000">
                <a:off x="740347" y="-664750"/>
                <a:ext cx="12701" cy="1493397"/>
              </a:xfrm>
              <a:prstGeom prst="rect">
                <a:avLst/>
              </a:prstGeom>
              <a:gradFill flip="none" rotWithShape="1">
                <a:gsLst>
                  <a:gs pos="0">
                    <a:srgbClr val="9900FF">
                      <a:alpha val="46820"/>
                    </a:srgbClr>
                  </a:gs>
                  <a:gs pos="100000">
                    <a:schemeClr val="accent3">
                      <a:lumOff val="44000"/>
                      <a:alpha val="46820"/>
                    </a:scheme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15" name="Google Shape;781;p19"/>
              <p:cNvSpPr/>
              <p:nvPr/>
            </p:nvSpPr>
            <p:spPr>
              <a:xfrm rot="16200000">
                <a:off x="740348" y="-740348"/>
                <a:ext cx="12701" cy="1493396"/>
              </a:xfrm>
              <a:prstGeom prst="rect">
                <a:avLst/>
              </a:prstGeom>
              <a:gradFill flip="none" rotWithShape="1">
                <a:gsLst>
                  <a:gs pos="0">
                    <a:srgbClr val="9900FF">
                      <a:alpha val="46820"/>
                    </a:srgbClr>
                  </a:gs>
                  <a:gs pos="100000">
                    <a:schemeClr val="accent3">
                      <a:lumOff val="44000"/>
                      <a:alpha val="46820"/>
                    </a:scheme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524" name="Google Shape;782;p19"/>
            <p:cNvGrpSpPr/>
            <p:nvPr/>
          </p:nvGrpSpPr>
          <p:grpSpPr>
            <a:xfrm>
              <a:off x="97424" y="1514010"/>
              <a:ext cx="254988" cy="255123"/>
              <a:chOff x="0" y="9"/>
              <a:chExt cx="254987" cy="255122"/>
            </a:xfrm>
          </p:grpSpPr>
          <p:sp>
            <p:nvSpPr>
              <p:cNvPr id="517" name="Google Shape;783;p19"/>
              <p:cNvSpPr/>
              <p:nvPr/>
            </p:nvSpPr>
            <p:spPr>
              <a:xfrm>
                <a:off x="-1" y="9"/>
                <a:ext cx="89982" cy="899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70" y="0"/>
                    </a:moveTo>
                    <a:lnTo>
                      <a:pt x="0" y="18570"/>
                    </a:lnTo>
                    <a:lnTo>
                      <a:pt x="3030" y="21600"/>
                    </a:lnTo>
                    <a:lnTo>
                      <a:pt x="21600" y="3030"/>
                    </a:lnTo>
                    <a:lnTo>
                      <a:pt x="185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18" name="Google Shape;784;p19"/>
              <p:cNvSpPr/>
              <p:nvPr/>
            </p:nvSpPr>
            <p:spPr>
              <a:xfrm>
                <a:off x="27430" y="27439"/>
                <a:ext cx="89981" cy="899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70" y="0"/>
                    </a:moveTo>
                    <a:lnTo>
                      <a:pt x="0" y="18570"/>
                    </a:lnTo>
                    <a:lnTo>
                      <a:pt x="3030" y="21600"/>
                    </a:lnTo>
                    <a:lnTo>
                      <a:pt x="21600" y="3030"/>
                    </a:lnTo>
                    <a:lnTo>
                      <a:pt x="185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19" name="Google Shape;785;p19"/>
              <p:cNvSpPr/>
              <p:nvPr/>
            </p:nvSpPr>
            <p:spPr>
              <a:xfrm>
                <a:off x="55005" y="55005"/>
                <a:ext cx="89981" cy="899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70" y="0"/>
                    </a:moveTo>
                    <a:lnTo>
                      <a:pt x="0" y="18572"/>
                    </a:lnTo>
                    <a:lnTo>
                      <a:pt x="3030" y="21600"/>
                    </a:lnTo>
                    <a:lnTo>
                      <a:pt x="21600" y="3030"/>
                    </a:lnTo>
                    <a:lnTo>
                      <a:pt x="185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20" name="Google Shape;786;p19"/>
              <p:cNvSpPr/>
              <p:nvPr/>
            </p:nvSpPr>
            <p:spPr>
              <a:xfrm>
                <a:off x="82435" y="82579"/>
                <a:ext cx="89982" cy="898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70" y="0"/>
                    </a:moveTo>
                    <a:lnTo>
                      <a:pt x="0" y="18567"/>
                    </a:lnTo>
                    <a:lnTo>
                      <a:pt x="3030" y="21600"/>
                    </a:lnTo>
                    <a:lnTo>
                      <a:pt x="21600" y="3000"/>
                    </a:lnTo>
                    <a:lnTo>
                      <a:pt x="185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21" name="Google Shape;787;p19"/>
              <p:cNvSpPr/>
              <p:nvPr/>
            </p:nvSpPr>
            <p:spPr>
              <a:xfrm>
                <a:off x="110001" y="110145"/>
                <a:ext cx="89981" cy="899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70" y="0"/>
                    </a:moveTo>
                    <a:lnTo>
                      <a:pt x="0" y="18570"/>
                    </a:lnTo>
                    <a:lnTo>
                      <a:pt x="3030" y="21600"/>
                    </a:lnTo>
                    <a:lnTo>
                      <a:pt x="21600" y="3030"/>
                    </a:lnTo>
                    <a:lnTo>
                      <a:pt x="185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22" name="Google Shape;788;p19"/>
              <p:cNvSpPr/>
              <p:nvPr/>
            </p:nvSpPr>
            <p:spPr>
              <a:xfrm>
                <a:off x="137711" y="137720"/>
                <a:ext cx="89846" cy="898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98" y="0"/>
                    </a:moveTo>
                    <a:lnTo>
                      <a:pt x="0" y="18600"/>
                    </a:lnTo>
                    <a:lnTo>
                      <a:pt x="3034" y="21600"/>
                    </a:lnTo>
                    <a:lnTo>
                      <a:pt x="21600" y="3033"/>
                    </a:lnTo>
                    <a:lnTo>
                      <a:pt x="1859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23" name="Google Shape;789;p19"/>
              <p:cNvSpPr/>
              <p:nvPr/>
            </p:nvSpPr>
            <p:spPr>
              <a:xfrm>
                <a:off x="165006" y="165150"/>
                <a:ext cx="89982" cy="899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70" y="0"/>
                    </a:moveTo>
                    <a:lnTo>
                      <a:pt x="0" y="18570"/>
                    </a:lnTo>
                    <a:lnTo>
                      <a:pt x="3030" y="21600"/>
                    </a:lnTo>
                    <a:lnTo>
                      <a:pt x="21600" y="3030"/>
                    </a:lnTo>
                    <a:lnTo>
                      <a:pt x="185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532" name="Google Shape;790;p19"/>
            <p:cNvGrpSpPr/>
            <p:nvPr/>
          </p:nvGrpSpPr>
          <p:grpSpPr>
            <a:xfrm>
              <a:off x="-1" y="1673360"/>
              <a:ext cx="254988" cy="255123"/>
              <a:chOff x="0" y="9"/>
              <a:chExt cx="254987" cy="255122"/>
            </a:xfrm>
          </p:grpSpPr>
          <p:sp>
            <p:nvSpPr>
              <p:cNvPr id="525" name="Google Shape;791;p19"/>
              <p:cNvSpPr/>
              <p:nvPr/>
            </p:nvSpPr>
            <p:spPr>
              <a:xfrm>
                <a:off x="-1" y="9"/>
                <a:ext cx="89982" cy="899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70" y="0"/>
                    </a:moveTo>
                    <a:lnTo>
                      <a:pt x="0" y="18570"/>
                    </a:lnTo>
                    <a:lnTo>
                      <a:pt x="3030" y="21600"/>
                    </a:lnTo>
                    <a:lnTo>
                      <a:pt x="21600" y="3030"/>
                    </a:lnTo>
                    <a:lnTo>
                      <a:pt x="185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26" name="Google Shape;792;p19"/>
              <p:cNvSpPr/>
              <p:nvPr/>
            </p:nvSpPr>
            <p:spPr>
              <a:xfrm>
                <a:off x="27430" y="27439"/>
                <a:ext cx="89981" cy="899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70" y="0"/>
                    </a:moveTo>
                    <a:lnTo>
                      <a:pt x="0" y="18570"/>
                    </a:lnTo>
                    <a:lnTo>
                      <a:pt x="3030" y="21600"/>
                    </a:lnTo>
                    <a:lnTo>
                      <a:pt x="21600" y="3030"/>
                    </a:lnTo>
                    <a:lnTo>
                      <a:pt x="185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27" name="Google Shape;793;p19"/>
              <p:cNvSpPr/>
              <p:nvPr/>
            </p:nvSpPr>
            <p:spPr>
              <a:xfrm>
                <a:off x="55005" y="55005"/>
                <a:ext cx="89981" cy="899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70" y="0"/>
                    </a:moveTo>
                    <a:lnTo>
                      <a:pt x="0" y="18572"/>
                    </a:lnTo>
                    <a:lnTo>
                      <a:pt x="3030" y="21600"/>
                    </a:lnTo>
                    <a:lnTo>
                      <a:pt x="21600" y="3030"/>
                    </a:lnTo>
                    <a:lnTo>
                      <a:pt x="185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28" name="Google Shape;794;p19"/>
              <p:cNvSpPr/>
              <p:nvPr/>
            </p:nvSpPr>
            <p:spPr>
              <a:xfrm>
                <a:off x="82435" y="82579"/>
                <a:ext cx="89982" cy="898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70" y="0"/>
                    </a:moveTo>
                    <a:lnTo>
                      <a:pt x="0" y="18567"/>
                    </a:lnTo>
                    <a:lnTo>
                      <a:pt x="3030" y="21600"/>
                    </a:lnTo>
                    <a:lnTo>
                      <a:pt x="21600" y="3000"/>
                    </a:lnTo>
                    <a:lnTo>
                      <a:pt x="185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29" name="Google Shape;795;p19"/>
              <p:cNvSpPr/>
              <p:nvPr/>
            </p:nvSpPr>
            <p:spPr>
              <a:xfrm>
                <a:off x="110001" y="110145"/>
                <a:ext cx="89981" cy="899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70" y="0"/>
                    </a:moveTo>
                    <a:lnTo>
                      <a:pt x="0" y="18570"/>
                    </a:lnTo>
                    <a:lnTo>
                      <a:pt x="3030" y="21600"/>
                    </a:lnTo>
                    <a:lnTo>
                      <a:pt x="21600" y="3030"/>
                    </a:lnTo>
                    <a:lnTo>
                      <a:pt x="185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30" name="Google Shape;796;p19"/>
              <p:cNvSpPr/>
              <p:nvPr/>
            </p:nvSpPr>
            <p:spPr>
              <a:xfrm>
                <a:off x="137711" y="137720"/>
                <a:ext cx="89846" cy="898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98" y="0"/>
                    </a:moveTo>
                    <a:lnTo>
                      <a:pt x="0" y="18600"/>
                    </a:lnTo>
                    <a:lnTo>
                      <a:pt x="3034" y="21600"/>
                    </a:lnTo>
                    <a:lnTo>
                      <a:pt x="21600" y="3033"/>
                    </a:lnTo>
                    <a:lnTo>
                      <a:pt x="1859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31" name="Google Shape;797;p19"/>
              <p:cNvSpPr/>
              <p:nvPr/>
            </p:nvSpPr>
            <p:spPr>
              <a:xfrm>
                <a:off x="165006" y="165150"/>
                <a:ext cx="89982" cy="899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70" y="0"/>
                    </a:moveTo>
                    <a:lnTo>
                      <a:pt x="0" y="18570"/>
                    </a:lnTo>
                    <a:lnTo>
                      <a:pt x="3030" y="21600"/>
                    </a:lnTo>
                    <a:lnTo>
                      <a:pt x="21600" y="3030"/>
                    </a:lnTo>
                    <a:lnTo>
                      <a:pt x="185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5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252;p6"/>
          <p:cNvGrpSpPr/>
          <p:nvPr/>
        </p:nvGrpSpPr>
        <p:grpSpPr>
          <a:xfrm>
            <a:off x="-2151529" y="-1921900"/>
            <a:ext cx="4719327" cy="4719327"/>
            <a:chOff x="0" y="0"/>
            <a:chExt cx="4719326" cy="4719326"/>
          </a:xfrm>
        </p:grpSpPr>
        <p:sp>
          <p:nvSpPr>
            <p:cNvPr id="2" name="Google Shape;253;p6"/>
            <p:cNvSpPr/>
            <p:nvPr/>
          </p:nvSpPr>
          <p:spPr>
            <a:xfrm rot="9899984">
              <a:off x="1537818" y="1398312"/>
              <a:ext cx="2152431" cy="1864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7" y="0"/>
                  </a:moveTo>
                  <a:lnTo>
                    <a:pt x="0" y="10796"/>
                  </a:lnTo>
                  <a:lnTo>
                    <a:pt x="5397" y="21600"/>
                  </a:lnTo>
                  <a:lnTo>
                    <a:pt x="16203" y="21600"/>
                  </a:lnTo>
                  <a:lnTo>
                    <a:pt x="21600" y="10796"/>
                  </a:lnTo>
                  <a:lnTo>
                    <a:pt x="16203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5F8FF"/>
                </a:gs>
                <a:gs pos="22000">
                  <a:srgbClr val="F5F8FF"/>
                </a:gs>
                <a:gs pos="45000">
                  <a:schemeClr val="accent3">
                    <a:lumOff val="44000"/>
                    <a:alpha val="0"/>
                  </a:schemeClr>
                </a:gs>
                <a:gs pos="100000">
                  <a:srgbClr val="0C0A9E">
                    <a:alpha val="50195"/>
                  </a:srgbClr>
                </a:gs>
              </a:gsLst>
              <a:lin ang="2700006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3" name="Google Shape;254;p6" descr="Google Shape;254;p6"/>
            <p:cNvPicPr>
              <a:picLocks noChangeAspect="1"/>
            </p:cNvPicPr>
            <p:nvPr/>
          </p:nvPicPr>
          <p:blipFill>
            <a:blip r:embed="rId15"/>
            <a:srcRect t="17657" b="17663"/>
            <a:stretch>
              <a:fillRect/>
            </a:stretch>
          </p:blipFill>
          <p:spPr>
            <a:xfrm rot="13500000">
              <a:off x="467068" y="915190"/>
              <a:ext cx="3785190" cy="28889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7040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grpSp>
        <p:nvGrpSpPr>
          <p:cNvPr id="44" name="Google Shape;256;p6"/>
          <p:cNvGrpSpPr/>
          <p:nvPr/>
        </p:nvGrpSpPr>
        <p:grpSpPr>
          <a:xfrm>
            <a:off x="8106285" y="-844415"/>
            <a:ext cx="1788431" cy="2765155"/>
            <a:chOff x="0" y="0"/>
            <a:chExt cx="1788430" cy="2765153"/>
          </a:xfrm>
        </p:grpSpPr>
        <p:grpSp>
          <p:nvGrpSpPr>
            <p:cNvPr id="8" name="Google Shape;257;p6"/>
            <p:cNvGrpSpPr/>
            <p:nvPr/>
          </p:nvGrpSpPr>
          <p:grpSpPr>
            <a:xfrm>
              <a:off x="536757" y="0"/>
              <a:ext cx="1213678" cy="2455357"/>
              <a:chOff x="0" y="0"/>
              <a:chExt cx="1213676" cy="2455356"/>
            </a:xfrm>
          </p:grpSpPr>
          <p:sp>
            <p:nvSpPr>
              <p:cNvPr id="6" name="Google Shape;258;p6"/>
              <p:cNvSpPr/>
              <p:nvPr/>
            </p:nvSpPr>
            <p:spPr>
              <a:xfrm>
                <a:off x="169490" y="698"/>
                <a:ext cx="1044187" cy="24546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28" y="0"/>
                    </a:moveTo>
                    <a:lnTo>
                      <a:pt x="11536" y="82"/>
                    </a:lnTo>
                    <a:lnTo>
                      <a:pt x="20844" y="4035"/>
                    </a:lnTo>
                    <a:cubicBezTo>
                      <a:pt x="21147" y="4170"/>
                      <a:pt x="21326" y="4346"/>
                      <a:pt x="21326" y="4533"/>
                    </a:cubicBezTo>
                    <a:cubicBezTo>
                      <a:pt x="21326" y="4726"/>
                      <a:pt x="21147" y="4901"/>
                      <a:pt x="20844" y="5030"/>
                    </a:cubicBezTo>
                    <a:lnTo>
                      <a:pt x="19785" y="5474"/>
                    </a:lnTo>
                    <a:cubicBezTo>
                      <a:pt x="19469" y="5615"/>
                      <a:pt x="19050" y="5685"/>
                      <a:pt x="18627" y="5685"/>
                    </a:cubicBezTo>
                    <a:cubicBezTo>
                      <a:pt x="18204" y="5685"/>
                      <a:pt x="17778" y="5615"/>
                      <a:pt x="17448" y="5474"/>
                    </a:cubicBezTo>
                    <a:lnTo>
                      <a:pt x="15303" y="4562"/>
                    </a:lnTo>
                    <a:cubicBezTo>
                      <a:pt x="14932" y="4410"/>
                      <a:pt x="14464" y="4322"/>
                      <a:pt x="13928" y="4322"/>
                    </a:cubicBezTo>
                    <a:cubicBezTo>
                      <a:pt x="13392" y="4322"/>
                      <a:pt x="12910" y="4410"/>
                      <a:pt x="12553" y="4562"/>
                    </a:cubicBezTo>
                    <a:lnTo>
                      <a:pt x="11302" y="5094"/>
                    </a:lnTo>
                    <a:cubicBezTo>
                      <a:pt x="10945" y="5258"/>
                      <a:pt x="10738" y="5463"/>
                      <a:pt x="10738" y="5679"/>
                    </a:cubicBezTo>
                    <a:cubicBezTo>
                      <a:pt x="10738" y="5902"/>
                      <a:pt x="10945" y="6112"/>
                      <a:pt x="11302" y="6264"/>
                    </a:cubicBezTo>
                    <a:cubicBezTo>
                      <a:pt x="11605" y="6399"/>
                      <a:pt x="11783" y="6574"/>
                      <a:pt x="11783" y="6767"/>
                    </a:cubicBezTo>
                    <a:cubicBezTo>
                      <a:pt x="11783" y="6954"/>
                      <a:pt x="11605" y="7130"/>
                      <a:pt x="11302" y="7264"/>
                    </a:cubicBezTo>
                    <a:lnTo>
                      <a:pt x="10367" y="7656"/>
                    </a:lnTo>
                    <a:cubicBezTo>
                      <a:pt x="10065" y="7791"/>
                      <a:pt x="9652" y="7861"/>
                      <a:pt x="9212" y="7861"/>
                    </a:cubicBezTo>
                    <a:lnTo>
                      <a:pt x="8635" y="7861"/>
                    </a:lnTo>
                    <a:cubicBezTo>
                      <a:pt x="8112" y="7861"/>
                      <a:pt x="7631" y="7948"/>
                      <a:pt x="7259" y="8100"/>
                    </a:cubicBezTo>
                    <a:lnTo>
                      <a:pt x="3025" y="9908"/>
                    </a:lnTo>
                    <a:cubicBezTo>
                      <a:pt x="2269" y="10230"/>
                      <a:pt x="2269" y="10750"/>
                      <a:pt x="3025" y="11072"/>
                    </a:cubicBezTo>
                    <a:lnTo>
                      <a:pt x="9501" y="13827"/>
                    </a:lnTo>
                    <a:cubicBezTo>
                      <a:pt x="9803" y="13961"/>
                      <a:pt x="9982" y="14137"/>
                      <a:pt x="9982" y="14324"/>
                    </a:cubicBezTo>
                    <a:cubicBezTo>
                      <a:pt x="9982" y="14511"/>
                      <a:pt x="9803" y="14692"/>
                      <a:pt x="9501" y="14821"/>
                    </a:cubicBezTo>
                    <a:lnTo>
                      <a:pt x="7397" y="15716"/>
                    </a:lnTo>
                    <a:cubicBezTo>
                      <a:pt x="7040" y="15874"/>
                      <a:pt x="6833" y="16078"/>
                      <a:pt x="6833" y="16301"/>
                    </a:cubicBezTo>
                    <a:lnTo>
                      <a:pt x="6833" y="18319"/>
                    </a:lnTo>
                    <a:cubicBezTo>
                      <a:pt x="6833" y="18506"/>
                      <a:pt x="6668" y="18681"/>
                      <a:pt x="6352" y="18816"/>
                    </a:cubicBezTo>
                    <a:lnTo>
                      <a:pt x="0" y="21518"/>
                    </a:lnTo>
                    <a:lnTo>
                      <a:pt x="179" y="21600"/>
                    </a:lnTo>
                    <a:lnTo>
                      <a:pt x="6558" y="18915"/>
                    </a:lnTo>
                    <a:cubicBezTo>
                      <a:pt x="6915" y="18757"/>
                      <a:pt x="7122" y="18553"/>
                      <a:pt x="7122" y="18330"/>
                    </a:cubicBezTo>
                    <a:lnTo>
                      <a:pt x="7122" y="16313"/>
                    </a:lnTo>
                    <a:cubicBezTo>
                      <a:pt x="7122" y="16125"/>
                      <a:pt x="7301" y="15950"/>
                      <a:pt x="7603" y="15816"/>
                    </a:cubicBezTo>
                    <a:lnTo>
                      <a:pt x="9707" y="14926"/>
                    </a:lnTo>
                    <a:cubicBezTo>
                      <a:pt x="10065" y="14763"/>
                      <a:pt x="10271" y="14558"/>
                      <a:pt x="10271" y="14341"/>
                    </a:cubicBezTo>
                    <a:cubicBezTo>
                      <a:pt x="10271" y="14113"/>
                      <a:pt x="10065" y="13909"/>
                      <a:pt x="9707" y="13756"/>
                    </a:cubicBezTo>
                    <a:lnTo>
                      <a:pt x="3231" y="10996"/>
                    </a:lnTo>
                    <a:cubicBezTo>
                      <a:pt x="2571" y="10727"/>
                      <a:pt x="2571" y="10282"/>
                      <a:pt x="3231" y="10002"/>
                    </a:cubicBezTo>
                    <a:lnTo>
                      <a:pt x="7466" y="8194"/>
                    </a:lnTo>
                    <a:cubicBezTo>
                      <a:pt x="7782" y="8066"/>
                      <a:pt x="8194" y="7990"/>
                      <a:pt x="8635" y="7990"/>
                    </a:cubicBezTo>
                    <a:lnTo>
                      <a:pt x="9212" y="7990"/>
                    </a:lnTo>
                    <a:cubicBezTo>
                      <a:pt x="9735" y="7990"/>
                      <a:pt x="10216" y="7902"/>
                      <a:pt x="10587" y="7750"/>
                    </a:cubicBezTo>
                    <a:lnTo>
                      <a:pt x="11508" y="7358"/>
                    </a:lnTo>
                    <a:cubicBezTo>
                      <a:pt x="11865" y="7194"/>
                      <a:pt x="12072" y="6989"/>
                      <a:pt x="12072" y="6773"/>
                    </a:cubicBezTo>
                    <a:cubicBezTo>
                      <a:pt x="12072" y="6545"/>
                      <a:pt x="11865" y="6340"/>
                      <a:pt x="11508" y="6188"/>
                    </a:cubicBezTo>
                    <a:cubicBezTo>
                      <a:pt x="11206" y="6054"/>
                      <a:pt x="11027" y="5878"/>
                      <a:pt x="11027" y="5691"/>
                    </a:cubicBezTo>
                    <a:cubicBezTo>
                      <a:pt x="11027" y="5498"/>
                      <a:pt x="11206" y="5322"/>
                      <a:pt x="11508" y="5194"/>
                    </a:cubicBezTo>
                    <a:lnTo>
                      <a:pt x="12760" y="4655"/>
                    </a:lnTo>
                    <a:cubicBezTo>
                      <a:pt x="13076" y="4527"/>
                      <a:pt x="13488" y="4451"/>
                      <a:pt x="13928" y="4451"/>
                    </a:cubicBezTo>
                    <a:cubicBezTo>
                      <a:pt x="14382" y="4451"/>
                      <a:pt x="14795" y="4527"/>
                      <a:pt x="15097" y="4655"/>
                    </a:cubicBezTo>
                    <a:lnTo>
                      <a:pt x="17242" y="5574"/>
                    </a:lnTo>
                    <a:cubicBezTo>
                      <a:pt x="17620" y="5735"/>
                      <a:pt x="18115" y="5815"/>
                      <a:pt x="18610" y="5815"/>
                    </a:cubicBezTo>
                    <a:cubicBezTo>
                      <a:pt x="19105" y="5815"/>
                      <a:pt x="19600" y="5735"/>
                      <a:pt x="19978" y="5574"/>
                    </a:cubicBezTo>
                    <a:lnTo>
                      <a:pt x="21023" y="5123"/>
                    </a:lnTo>
                    <a:cubicBezTo>
                      <a:pt x="21394" y="4966"/>
                      <a:pt x="21600" y="4761"/>
                      <a:pt x="21600" y="4539"/>
                    </a:cubicBezTo>
                    <a:cubicBezTo>
                      <a:pt x="21600" y="4322"/>
                      <a:pt x="21394" y="4111"/>
                      <a:pt x="21023" y="3954"/>
                    </a:cubicBezTo>
                    <a:lnTo>
                      <a:pt x="1172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/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54007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" name="Google Shape;259;p6"/>
              <p:cNvSpPr/>
              <p:nvPr/>
            </p:nvSpPr>
            <p:spPr>
              <a:xfrm>
                <a:off x="0" y="0"/>
                <a:ext cx="1044187" cy="2454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28" y="0"/>
                    </a:moveTo>
                    <a:lnTo>
                      <a:pt x="11536" y="82"/>
                    </a:lnTo>
                    <a:lnTo>
                      <a:pt x="20844" y="4036"/>
                    </a:lnTo>
                    <a:cubicBezTo>
                      <a:pt x="21147" y="4164"/>
                      <a:pt x="21326" y="4340"/>
                      <a:pt x="21326" y="4533"/>
                    </a:cubicBezTo>
                    <a:cubicBezTo>
                      <a:pt x="21326" y="4720"/>
                      <a:pt x="21147" y="4896"/>
                      <a:pt x="20844" y="5030"/>
                    </a:cubicBezTo>
                    <a:lnTo>
                      <a:pt x="19785" y="5475"/>
                    </a:lnTo>
                    <a:cubicBezTo>
                      <a:pt x="19469" y="5615"/>
                      <a:pt x="19050" y="5685"/>
                      <a:pt x="18627" y="5685"/>
                    </a:cubicBezTo>
                    <a:cubicBezTo>
                      <a:pt x="18204" y="5685"/>
                      <a:pt x="17778" y="5615"/>
                      <a:pt x="17448" y="5475"/>
                    </a:cubicBezTo>
                    <a:lnTo>
                      <a:pt x="15303" y="4562"/>
                    </a:lnTo>
                    <a:cubicBezTo>
                      <a:pt x="14932" y="4410"/>
                      <a:pt x="14464" y="4323"/>
                      <a:pt x="13928" y="4323"/>
                    </a:cubicBezTo>
                    <a:cubicBezTo>
                      <a:pt x="13391" y="4323"/>
                      <a:pt x="12910" y="4410"/>
                      <a:pt x="12553" y="4562"/>
                    </a:cubicBezTo>
                    <a:lnTo>
                      <a:pt x="11302" y="5095"/>
                    </a:lnTo>
                    <a:cubicBezTo>
                      <a:pt x="10546" y="5416"/>
                      <a:pt x="10546" y="5937"/>
                      <a:pt x="11302" y="6258"/>
                    </a:cubicBezTo>
                    <a:cubicBezTo>
                      <a:pt x="11605" y="6387"/>
                      <a:pt x="11783" y="6562"/>
                      <a:pt x="11783" y="6756"/>
                    </a:cubicBezTo>
                    <a:cubicBezTo>
                      <a:pt x="11783" y="6943"/>
                      <a:pt x="11605" y="7118"/>
                      <a:pt x="11302" y="7253"/>
                    </a:cubicBezTo>
                    <a:lnTo>
                      <a:pt x="10367" y="7645"/>
                    </a:lnTo>
                    <a:cubicBezTo>
                      <a:pt x="10064" y="7779"/>
                      <a:pt x="9652" y="7849"/>
                      <a:pt x="9198" y="7849"/>
                    </a:cubicBezTo>
                    <a:lnTo>
                      <a:pt x="8635" y="7849"/>
                    </a:lnTo>
                    <a:cubicBezTo>
                      <a:pt x="8099" y="7849"/>
                      <a:pt x="7617" y="7937"/>
                      <a:pt x="7259" y="8095"/>
                    </a:cubicBezTo>
                    <a:lnTo>
                      <a:pt x="3011" y="9897"/>
                    </a:lnTo>
                    <a:cubicBezTo>
                      <a:pt x="2653" y="10060"/>
                      <a:pt x="2447" y="10265"/>
                      <a:pt x="2447" y="10481"/>
                    </a:cubicBezTo>
                    <a:cubicBezTo>
                      <a:pt x="2447" y="10709"/>
                      <a:pt x="2653" y="10914"/>
                      <a:pt x="3011" y="11066"/>
                    </a:cubicBezTo>
                    <a:lnTo>
                      <a:pt x="9501" y="13827"/>
                    </a:lnTo>
                    <a:cubicBezTo>
                      <a:pt x="10147" y="14096"/>
                      <a:pt x="10147" y="14540"/>
                      <a:pt x="9501" y="14821"/>
                    </a:cubicBezTo>
                    <a:lnTo>
                      <a:pt x="7397" y="15710"/>
                    </a:lnTo>
                    <a:cubicBezTo>
                      <a:pt x="7039" y="15874"/>
                      <a:pt x="6833" y="16079"/>
                      <a:pt x="6833" y="16295"/>
                    </a:cubicBezTo>
                    <a:lnTo>
                      <a:pt x="6833" y="18313"/>
                    </a:lnTo>
                    <a:cubicBezTo>
                      <a:pt x="6833" y="18506"/>
                      <a:pt x="6655" y="18681"/>
                      <a:pt x="6352" y="18810"/>
                    </a:cubicBezTo>
                    <a:lnTo>
                      <a:pt x="0" y="21518"/>
                    </a:lnTo>
                    <a:lnTo>
                      <a:pt x="179" y="21600"/>
                    </a:lnTo>
                    <a:lnTo>
                      <a:pt x="6558" y="18892"/>
                    </a:lnTo>
                    <a:cubicBezTo>
                      <a:pt x="6915" y="18734"/>
                      <a:pt x="7122" y="18529"/>
                      <a:pt x="7122" y="18307"/>
                    </a:cubicBezTo>
                    <a:lnTo>
                      <a:pt x="7122" y="16289"/>
                    </a:lnTo>
                    <a:cubicBezTo>
                      <a:pt x="7122" y="16102"/>
                      <a:pt x="7301" y="15921"/>
                      <a:pt x="7603" y="15792"/>
                    </a:cubicBezTo>
                    <a:lnTo>
                      <a:pt x="9707" y="14897"/>
                    </a:lnTo>
                    <a:cubicBezTo>
                      <a:pt x="10463" y="14581"/>
                      <a:pt x="10463" y="14061"/>
                      <a:pt x="9707" y="13739"/>
                    </a:cubicBezTo>
                    <a:lnTo>
                      <a:pt x="3231" y="10978"/>
                    </a:lnTo>
                    <a:cubicBezTo>
                      <a:pt x="2915" y="10850"/>
                      <a:pt x="2750" y="10674"/>
                      <a:pt x="2750" y="10487"/>
                    </a:cubicBezTo>
                    <a:cubicBezTo>
                      <a:pt x="2750" y="10294"/>
                      <a:pt x="2915" y="10119"/>
                      <a:pt x="3231" y="9990"/>
                    </a:cubicBezTo>
                    <a:lnTo>
                      <a:pt x="7466" y="8194"/>
                    </a:lnTo>
                    <a:cubicBezTo>
                      <a:pt x="7782" y="8066"/>
                      <a:pt x="8194" y="7990"/>
                      <a:pt x="8635" y="7990"/>
                    </a:cubicBezTo>
                    <a:lnTo>
                      <a:pt x="9212" y="7990"/>
                    </a:lnTo>
                    <a:cubicBezTo>
                      <a:pt x="9735" y="7990"/>
                      <a:pt x="10216" y="7902"/>
                      <a:pt x="10587" y="7750"/>
                    </a:cubicBezTo>
                    <a:lnTo>
                      <a:pt x="11508" y="7352"/>
                    </a:lnTo>
                    <a:cubicBezTo>
                      <a:pt x="11865" y="7194"/>
                      <a:pt x="12072" y="6989"/>
                      <a:pt x="12072" y="6767"/>
                    </a:cubicBezTo>
                    <a:cubicBezTo>
                      <a:pt x="12072" y="6545"/>
                      <a:pt x="11865" y="6340"/>
                      <a:pt x="11508" y="6182"/>
                    </a:cubicBezTo>
                    <a:cubicBezTo>
                      <a:pt x="10862" y="5913"/>
                      <a:pt x="10862" y="5469"/>
                      <a:pt x="11508" y="5188"/>
                    </a:cubicBezTo>
                    <a:lnTo>
                      <a:pt x="12760" y="4656"/>
                    </a:lnTo>
                    <a:cubicBezTo>
                      <a:pt x="13076" y="4527"/>
                      <a:pt x="13488" y="4451"/>
                      <a:pt x="13928" y="4451"/>
                    </a:cubicBezTo>
                    <a:cubicBezTo>
                      <a:pt x="14381" y="4451"/>
                      <a:pt x="14795" y="4527"/>
                      <a:pt x="15097" y="4656"/>
                    </a:cubicBezTo>
                    <a:lnTo>
                      <a:pt x="17241" y="5568"/>
                    </a:lnTo>
                    <a:cubicBezTo>
                      <a:pt x="17619" y="5729"/>
                      <a:pt x="18115" y="5809"/>
                      <a:pt x="18609" y="5809"/>
                    </a:cubicBezTo>
                    <a:cubicBezTo>
                      <a:pt x="19105" y="5809"/>
                      <a:pt x="19599" y="5729"/>
                      <a:pt x="19977" y="5568"/>
                    </a:cubicBezTo>
                    <a:lnTo>
                      <a:pt x="21022" y="5124"/>
                    </a:lnTo>
                    <a:cubicBezTo>
                      <a:pt x="21394" y="4966"/>
                      <a:pt x="21600" y="4761"/>
                      <a:pt x="21600" y="4539"/>
                    </a:cubicBezTo>
                    <a:cubicBezTo>
                      <a:pt x="21600" y="4311"/>
                      <a:pt x="21394" y="4106"/>
                      <a:pt x="21022" y="3954"/>
                    </a:cubicBezTo>
                    <a:lnTo>
                      <a:pt x="1172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18" name="Google Shape;260;p6"/>
            <p:cNvGrpSpPr/>
            <p:nvPr/>
          </p:nvGrpSpPr>
          <p:grpSpPr>
            <a:xfrm>
              <a:off x="93649" y="588566"/>
              <a:ext cx="858918" cy="582570"/>
              <a:chOff x="0" y="0"/>
              <a:chExt cx="858917" cy="582569"/>
            </a:xfrm>
          </p:grpSpPr>
          <p:grpSp>
            <p:nvGrpSpPr>
              <p:cNvPr id="16" name="Google Shape;261;p6"/>
              <p:cNvGrpSpPr/>
              <p:nvPr/>
            </p:nvGrpSpPr>
            <p:grpSpPr>
              <a:xfrm>
                <a:off x="279992" y="0"/>
                <a:ext cx="578926" cy="578925"/>
                <a:chOff x="0" y="0"/>
                <a:chExt cx="578924" cy="578924"/>
              </a:xfrm>
            </p:grpSpPr>
            <p:sp>
              <p:nvSpPr>
                <p:cNvPr id="9" name="Google Shape;262;p6"/>
                <p:cNvSpPr/>
                <p:nvPr/>
              </p:nvSpPr>
              <p:spPr>
                <a:xfrm rot="13500000">
                  <a:off x="84746" y="84816"/>
                  <a:ext cx="409433" cy="4092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90" h="21600" extrusionOk="0">
                      <a:moveTo>
                        <a:pt x="10344" y="0"/>
                      </a:moveTo>
                      <a:cubicBezTo>
                        <a:pt x="9150" y="0"/>
                        <a:pt x="7955" y="475"/>
                        <a:pt x="7045" y="1425"/>
                      </a:cubicBezTo>
                      <a:lnTo>
                        <a:pt x="1364" y="7357"/>
                      </a:lnTo>
                      <a:cubicBezTo>
                        <a:pt x="-455" y="9257"/>
                        <a:pt x="-455" y="12340"/>
                        <a:pt x="1364" y="14240"/>
                      </a:cubicBezTo>
                      <a:lnTo>
                        <a:pt x="7045" y="20182"/>
                      </a:lnTo>
                      <a:cubicBezTo>
                        <a:pt x="7955" y="21127"/>
                        <a:pt x="9147" y="21600"/>
                        <a:pt x="10340" y="21600"/>
                      </a:cubicBezTo>
                      <a:cubicBezTo>
                        <a:pt x="11533" y="21600"/>
                        <a:pt x="12726" y="21127"/>
                        <a:pt x="13636" y="20182"/>
                      </a:cubicBezTo>
                      <a:lnTo>
                        <a:pt x="19326" y="14240"/>
                      </a:lnTo>
                      <a:cubicBezTo>
                        <a:pt x="21145" y="12340"/>
                        <a:pt x="21145" y="9257"/>
                        <a:pt x="19326" y="7357"/>
                      </a:cubicBezTo>
                      <a:lnTo>
                        <a:pt x="13636" y="1425"/>
                      </a:lnTo>
                      <a:cubicBezTo>
                        <a:pt x="12731" y="475"/>
                        <a:pt x="11538" y="0"/>
                        <a:pt x="1034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F8FF"/>
                    </a:gs>
                    <a:gs pos="18000">
                      <a:srgbClr val="F5F8FF"/>
                    </a:gs>
                    <a:gs pos="56000">
                      <a:schemeClr val="accent3">
                        <a:lumOff val="44000"/>
                        <a:alpha val="0"/>
                      </a:schemeClr>
                    </a:gs>
                    <a:gs pos="74000">
                      <a:srgbClr val="F5F8FF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grpSp>
              <p:nvGrpSpPr>
                <p:cNvPr id="15" name="Google Shape;263;p6"/>
                <p:cNvGrpSpPr/>
                <p:nvPr/>
              </p:nvGrpSpPr>
              <p:grpSpPr>
                <a:xfrm>
                  <a:off x="50505" y="183910"/>
                  <a:ext cx="479622" cy="276681"/>
                  <a:chOff x="0" y="0"/>
                  <a:chExt cx="479620" cy="276680"/>
                </a:xfrm>
              </p:grpSpPr>
              <p:sp>
                <p:nvSpPr>
                  <p:cNvPr id="10" name="Google Shape;264;p6"/>
                  <p:cNvSpPr/>
                  <p:nvPr/>
                </p:nvSpPr>
                <p:spPr>
                  <a:xfrm rot="13500000">
                    <a:off x="243529" y="40588"/>
                    <a:ext cx="195586" cy="19558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1" name="Google Shape;265;p6"/>
                  <p:cNvSpPr/>
                  <p:nvPr/>
                </p:nvSpPr>
                <p:spPr>
                  <a:xfrm rot="13500000">
                    <a:off x="192794" y="40511"/>
                    <a:ext cx="195585" cy="19558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2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292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2" name="Google Shape;266;p6"/>
                  <p:cNvSpPr/>
                  <p:nvPr/>
                </p:nvSpPr>
                <p:spPr>
                  <a:xfrm rot="13500000">
                    <a:off x="141898" y="40589"/>
                    <a:ext cx="195585" cy="19557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1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309"/>
                        </a:lnTo>
                        <a:lnTo>
                          <a:pt x="2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3" name="Google Shape;267;p6"/>
                  <p:cNvSpPr/>
                  <p:nvPr/>
                </p:nvSpPr>
                <p:spPr>
                  <a:xfrm rot="13500000">
                    <a:off x="91247" y="40588"/>
                    <a:ext cx="195585" cy="19558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309" y="21600"/>
                        </a:lnTo>
                        <a:lnTo>
                          <a:pt x="21600" y="21308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14" name="Google Shape;268;p6"/>
                  <p:cNvSpPr/>
                  <p:nvPr/>
                </p:nvSpPr>
                <p:spPr>
                  <a:xfrm rot="13500000">
                    <a:off x="40506" y="40506"/>
                    <a:ext cx="195586" cy="19558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sp>
            <p:nvSpPr>
              <p:cNvPr id="17" name="Google Shape;269;p6"/>
              <p:cNvSpPr/>
              <p:nvPr/>
            </p:nvSpPr>
            <p:spPr>
              <a:xfrm rot="8100000">
                <a:off x="53981" y="168268"/>
                <a:ext cx="401606" cy="3190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63" y="0"/>
                    </a:moveTo>
                    <a:lnTo>
                      <a:pt x="18118" y="2061"/>
                    </a:lnTo>
                    <a:lnTo>
                      <a:pt x="19955" y="4374"/>
                    </a:lnTo>
                    <a:lnTo>
                      <a:pt x="21600" y="2303"/>
                    </a:lnTo>
                    <a:lnTo>
                      <a:pt x="19763" y="0"/>
                    </a:lnTo>
                    <a:close/>
                    <a:moveTo>
                      <a:pt x="10741" y="2498"/>
                    </a:moveTo>
                    <a:lnTo>
                      <a:pt x="9103" y="4560"/>
                    </a:lnTo>
                    <a:lnTo>
                      <a:pt x="10940" y="6871"/>
                    </a:lnTo>
                    <a:lnTo>
                      <a:pt x="12578" y="4801"/>
                    </a:lnTo>
                    <a:lnTo>
                      <a:pt x="10741" y="2498"/>
                    </a:lnTo>
                    <a:close/>
                    <a:moveTo>
                      <a:pt x="7739" y="6277"/>
                    </a:moveTo>
                    <a:lnTo>
                      <a:pt x="6093" y="8348"/>
                    </a:lnTo>
                    <a:lnTo>
                      <a:pt x="7930" y="10651"/>
                    </a:lnTo>
                    <a:lnTo>
                      <a:pt x="9575" y="8590"/>
                    </a:lnTo>
                    <a:lnTo>
                      <a:pt x="7739" y="6277"/>
                    </a:lnTo>
                    <a:close/>
                    <a:moveTo>
                      <a:pt x="4566" y="10271"/>
                    </a:moveTo>
                    <a:lnTo>
                      <a:pt x="2922" y="12341"/>
                    </a:lnTo>
                    <a:lnTo>
                      <a:pt x="7355" y="17922"/>
                    </a:lnTo>
                    <a:lnTo>
                      <a:pt x="9000" y="15851"/>
                    </a:lnTo>
                    <a:lnTo>
                      <a:pt x="4566" y="10271"/>
                    </a:lnTo>
                    <a:close/>
                    <a:moveTo>
                      <a:pt x="1638" y="13948"/>
                    </a:moveTo>
                    <a:lnTo>
                      <a:pt x="0" y="16019"/>
                    </a:lnTo>
                    <a:lnTo>
                      <a:pt x="4434" y="21600"/>
                    </a:lnTo>
                    <a:lnTo>
                      <a:pt x="6079" y="19538"/>
                    </a:lnTo>
                    <a:lnTo>
                      <a:pt x="1638" y="139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/>
                  </a:gs>
                  <a:gs pos="40000">
                    <a:srgbClr val="FF9900">
                      <a:alpha val="40784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2698631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23" name="Google Shape;270;p6"/>
            <p:cNvGrpSpPr/>
            <p:nvPr/>
          </p:nvGrpSpPr>
          <p:grpSpPr>
            <a:xfrm>
              <a:off x="498774" y="1099693"/>
              <a:ext cx="1289657" cy="1665461"/>
              <a:chOff x="0" y="0"/>
              <a:chExt cx="1289655" cy="1665460"/>
            </a:xfrm>
          </p:grpSpPr>
          <p:sp>
            <p:nvSpPr>
              <p:cNvPr id="19" name="Google Shape;271;p6"/>
              <p:cNvSpPr/>
              <p:nvPr/>
            </p:nvSpPr>
            <p:spPr>
              <a:xfrm rot="2700000">
                <a:off x="147477" y="147477"/>
                <a:ext cx="712084" cy="7120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1600" extrusionOk="0">
                    <a:moveTo>
                      <a:pt x="20207" y="0"/>
                    </a:moveTo>
                    <a:cubicBezTo>
                      <a:pt x="19909" y="0"/>
                      <a:pt x="19611" y="115"/>
                      <a:pt x="19384" y="345"/>
                    </a:cubicBezTo>
                    <a:cubicBezTo>
                      <a:pt x="18929" y="805"/>
                      <a:pt x="18929" y="1549"/>
                      <a:pt x="19384" y="2009"/>
                    </a:cubicBezTo>
                    <a:cubicBezTo>
                      <a:pt x="19611" y="2239"/>
                      <a:pt x="19909" y="2354"/>
                      <a:pt x="20207" y="2354"/>
                    </a:cubicBezTo>
                    <a:cubicBezTo>
                      <a:pt x="20505" y="2354"/>
                      <a:pt x="20803" y="2239"/>
                      <a:pt x="21031" y="2009"/>
                    </a:cubicBezTo>
                    <a:cubicBezTo>
                      <a:pt x="21486" y="1549"/>
                      <a:pt x="21486" y="805"/>
                      <a:pt x="21031" y="345"/>
                    </a:cubicBezTo>
                    <a:cubicBezTo>
                      <a:pt x="20803" y="115"/>
                      <a:pt x="20505" y="0"/>
                      <a:pt x="20207" y="0"/>
                    </a:cubicBezTo>
                    <a:close/>
                    <a:moveTo>
                      <a:pt x="16405" y="3853"/>
                    </a:moveTo>
                    <a:cubicBezTo>
                      <a:pt x="16107" y="3853"/>
                      <a:pt x="15809" y="3968"/>
                      <a:pt x="15581" y="4198"/>
                    </a:cubicBezTo>
                    <a:cubicBezTo>
                      <a:pt x="15126" y="4657"/>
                      <a:pt x="15126" y="5402"/>
                      <a:pt x="15581" y="5862"/>
                    </a:cubicBezTo>
                    <a:cubicBezTo>
                      <a:pt x="15809" y="6092"/>
                      <a:pt x="16107" y="6207"/>
                      <a:pt x="16405" y="6207"/>
                    </a:cubicBezTo>
                    <a:cubicBezTo>
                      <a:pt x="16703" y="6207"/>
                      <a:pt x="17001" y="6092"/>
                      <a:pt x="17228" y="5862"/>
                    </a:cubicBezTo>
                    <a:cubicBezTo>
                      <a:pt x="17683" y="5402"/>
                      <a:pt x="17683" y="4657"/>
                      <a:pt x="17228" y="4198"/>
                    </a:cubicBezTo>
                    <a:cubicBezTo>
                      <a:pt x="17001" y="3968"/>
                      <a:pt x="16703" y="3853"/>
                      <a:pt x="16405" y="3853"/>
                    </a:cubicBezTo>
                    <a:close/>
                    <a:moveTo>
                      <a:pt x="12596" y="7696"/>
                    </a:moveTo>
                    <a:cubicBezTo>
                      <a:pt x="12297" y="7696"/>
                      <a:pt x="11996" y="7812"/>
                      <a:pt x="11769" y="8042"/>
                    </a:cubicBezTo>
                    <a:cubicBezTo>
                      <a:pt x="11314" y="8501"/>
                      <a:pt x="11314" y="9255"/>
                      <a:pt x="11769" y="9715"/>
                    </a:cubicBezTo>
                    <a:cubicBezTo>
                      <a:pt x="11996" y="9944"/>
                      <a:pt x="12297" y="10060"/>
                      <a:pt x="12596" y="10060"/>
                    </a:cubicBezTo>
                    <a:cubicBezTo>
                      <a:pt x="12897" y="10060"/>
                      <a:pt x="13197" y="9944"/>
                      <a:pt x="13425" y="9715"/>
                    </a:cubicBezTo>
                    <a:cubicBezTo>
                      <a:pt x="13880" y="9255"/>
                      <a:pt x="13880" y="8501"/>
                      <a:pt x="13425" y="8042"/>
                    </a:cubicBezTo>
                    <a:cubicBezTo>
                      <a:pt x="13197" y="7812"/>
                      <a:pt x="12897" y="7696"/>
                      <a:pt x="12596" y="7696"/>
                    </a:cubicBezTo>
                    <a:close/>
                    <a:moveTo>
                      <a:pt x="8794" y="11544"/>
                    </a:moveTo>
                    <a:cubicBezTo>
                      <a:pt x="8494" y="11544"/>
                      <a:pt x="8194" y="11659"/>
                      <a:pt x="7965" y="11885"/>
                    </a:cubicBezTo>
                    <a:cubicBezTo>
                      <a:pt x="7510" y="12345"/>
                      <a:pt x="7510" y="13090"/>
                      <a:pt x="7965" y="13549"/>
                    </a:cubicBezTo>
                    <a:cubicBezTo>
                      <a:pt x="8193" y="13779"/>
                      <a:pt x="8491" y="13894"/>
                      <a:pt x="8789" y="13894"/>
                    </a:cubicBezTo>
                    <a:cubicBezTo>
                      <a:pt x="9087" y="13894"/>
                      <a:pt x="9385" y="13779"/>
                      <a:pt x="9612" y="13549"/>
                    </a:cubicBezTo>
                    <a:cubicBezTo>
                      <a:pt x="10067" y="13090"/>
                      <a:pt x="10067" y="12345"/>
                      <a:pt x="9612" y="11885"/>
                    </a:cubicBezTo>
                    <a:cubicBezTo>
                      <a:pt x="9386" y="11656"/>
                      <a:pt x="9090" y="11544"/>
                      <a:pt x="8794" y="11544"/>
                    </a:cubicBezTo>
                    <a:close/>
                    <a:moveTo>
                      <a:pt x="4976" y="15393"/>
                    </a:moveTo>
                    <a:cubicBezTo>
                      <a:pt x="4678" y="15393"/>
                      <a:pt x="4380" y="15508"/>
                      <a:pt x="4153" y="15738"/>
                    </a:cubicBezTo>
                    <a:cubicBezTo>
                      <a:pt x="3698" y="16198"/>
                      <a:pt x="3698" y="16943"/>
                      <a:pt x="4153" y="17402"/>
                    </a:cubicBezTo>
                    <a:cubicBezTo>
                      <a:pt x="4380" y="17632"/>
                      <a:pt x="4678" y="17747"/>
                      <a:pt x="4976" y="17747"/>
                    </a:cubicBezTo>
                    <a:cubicBezTo>
                      <a:pt x="5274" y="17747"/>
                      <a:pt x="5572" y="17632"/>
                      <a:pt x="5800" y="17402"/>
                    </a:cubicBezTo>
                    <a:cubicBezTo>
                      <a:pt x="6255" y="16943"/>
                      <a:pt x="6255" y="16198"/>
                      <a:pt x="5800" y="15738"/>
                    </a:cubicBezTo>
                    <a:cubicBezTo>
                      <a:pt x="5572" y="15508"/>
                      <a:pt x="5274" y="15393"/>
                      <a:pt x="4976" y="15393"/>
                    </a:cubicBezTo>
                    <a:close/>
                    <a:moveTo>
                      <a:pt x="1164" y="19237"/>
                    </a:moveTo>
                    <a:cubicBezTo>
                      <a:pt x="866" y="19237"/>
                      <a:pt x="568" y="19352"/>
                      <a:pt x="341" y="19582"/>
                    </a:cubicBezTo>
                    <a:cubicBezTo>
                      <a:pt x="-114" y="20041"/>
                      <a:pt x="-114" y="20795"/>
                      <a:pt x="341" y="21255"/>
                    </a:cubicBezTo>
                    <a:cubicBezTo>
                      <a:pt x="568" y="21485"/>
                      <a:pt x="866" y="21600"/>
                      <a:pt x="1164" y="21600"/>
                    </a:cubicBezTo>
                    <a:cubicBezTo>
                      <a:pt x="1462" y="21600"/>
                      <a:pt x="1760" y="21485"/>
                      <a:pt x="1987" y="21255"/>
                    </a:cubicBezTo>
                    <a:cubicBezTo>
                      <a:pt x="2443" y="20795"/>
                      <a:pt x="2443" y="20041"/>
                      <a:pt x="1987" y="19582"/>
                    </a:cubicBezTo>
                    <a:cubicBezTo>
                      <a:pt x="1760" y="19352"/>
                      <a:pt x="1462" y="19237"/>
                      <a:pt x="1164" y="1923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5F8FF">
                      <a:alpha val="46820"/>
                    </a:srgbClr>
                  </a:gs>
                  <a:gs pos="22000">
                    <a:srgbClr val="F5F8FF">
                      <a:alpha val="46820"/>
                    </a:srgbClr>
                  </a:gs>
                  <a:gs pos="45000">
                    <a:schemeClr val="accent3">
                      <a:lumOff val="44000"/>
                      <a:alpha val="46820"/>
                    </a:schemeClr>
                  </a:gs>
                  <a:gs pos="100000">
                    <a:srgbClr val="0C0A9E">
                      <a:alpha val="46820"/>
                    </a:srgbClr>
                  </a:gs>
                </a:gsLst>
                <a:lin ang="2698631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0" name="Google Shape;272;p6"/>
              <p:cNvSpPr/>
              <p:nvPr/>
            </p:nvSpPr>
            <p:spPr>
              <a:xfrm rot="2700000">
                <a:off x="241683" y="375389"/>
                <a:ext cx="712084" cy="7120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1600" extrusionOk="0">
                    <a:moveTo>
                      <a:pt x="20207" y="0"/>
                    </a:moveTo>
                    <a:cubicBezTo>
                      <a:pt x="19909" y="0"/>
                      <a:pt x="19611" y="115"/>
                      <a:pt x="19384" y="345"/>
                    </a:cubicBezTo>
                    <a:cubicBezTo>
                      <a:pt x="18929" y="805"/>
                      <a:pt x="18929" y="1549"/>
                      <a:pt x="19384" y="2009"/>
                    </a:cubicBezTo>
                    <a:cubicBezTo>
                      <a:pt x="19611" y="2239"/>
                      <a:pt x="19909" y="2354"/>
                      <a:pt x="20207" y="2354"/>
                    </a:cubicBezTo>
                    <a:cubicBezTo>
                      <a:pt x="20505" y="2354"/>
                      <a:pt x="20803" y="2239"/>
                      <a:pt x="21031" y="2009"/>
                    </a:cubicBezTo>
                    <a:cubicBezTo>
                      <a:pt x="21486" y="1549"/>
                      <a:pt x="21486" y="805"/>
                      <a:pt x="21031" y="345"/>
                    </a:cubicBezTo>
                    <a:cubicBezTo>
                      <a:pt x="20803" y="115"/>
                      <a:pt x="20505" y="0"/>
                      <a:pt x="20207" y="0"/>
                    </a:cubicBezTo>
                    <a:close/>
                    <a:moveTo>
                      <a:pt x="16405" y="3853"/>
                    </a:moveTo>
                    <a:cubicBezTo>
                      <a:pt x="16107" y="3853"/>
                      <a:pt x="15809" y="3968"/>
                      <a:pt x="15581" y="4198"/>
                    </a:cubicBezTo>
                    <a:cubicBezTo>
                      <a:pt x="15126" y="4657"/>
                      <a:pt x="15126" y="5402"/>
                      <a:pt x="15581" y="5862"/>
                    </a:cubicBezTo>
                    <a:cubicBezTo>
                      <a:pt x="15809" y="6092"/>
                      <a:pt x="16107" y="6207"/>
                      <a:pt x="16405" y="6207"/>
                    </a:cubicBezTo>
                    <a:cubicBezTo>
                      <a:pt x="16703" y="6207"/>
                      <a:pt x="17001" y="6092"/>
                      <a:pt x="17228" y="5862"/>
                    </a:cubicBezTo>
                    <a:cubicBezTo>
                      <a:pt x="17683" y="5402"/>
                      <a:pt x="17683" y="4657"/>
                      <a:pt x="17228" y="4198"/>
                    </a:cubicBezTo>
                    <a:cubicBezTo>
                      <a:pt x="17001" y="3968"/>
                      <a:pt x="16703" y="3853"/>
                      <a:pt x="16405" y="3853"/>
                    </a:cubicBezTo>
                    <a:close/>
                    <a:moveTo>
                      <a:pt x="12596" y="7696"/>
                    </a:moveTo>
                    <a:cubicBezTo>
                      <a:pt x="12297" y="7696"/>
                      <a:pt x="11996" y="7812"/>
                      <a:pt x="11769" y="8042"/>
                    </a:cubicBezTo>
                    <a:cubicBezTo>
                      <a:pt x="11314" y="8501"/>
                      <a:pt x="11314" y="9255"/>
                      <a:pt x="11769" y="9715"/>
                    </a:cubicBezTo>
                    <a:cubicBezTo>
                      <a:pt x="11996" y="9944"/>
                      <a:pt x="12297" y="10060"/>
                      <a:pt x="12596" y="10060"/>
                    </a:cubicBezTo>
                    <a:cubicBezTo>
                      <a:pt x="12897" y="10060"/>
                      <a:pt x="13197" y="9944"/>
                      <a:pt x="13425" y="9715"/>
                    </a:cubicBezTo>
                    <a:cubicBezTo>
                      <a:pt x="13880" y="9255"/>
                      <a:pt x="13880" y="8501"/>
                      <a:pt x="13425" y="8042"/>
                    </a:cubicBezTo>
                    <a:cubicBezTo>
                      <a:pt x="13197" y="7812"/>
                      <a:pt x="12897" y="7696"/>
                      <a:pt x="12596" y="7696"/>
                    </a:cubicBezTo>
                    <a:close/>
                    <a:moveTo>
                      <a:pt x="8794" y="11544"/>
                    </a:moveTo>
                    <a:cubicBezTo>
                      <a:pt x="8494" y="11544"/>
                      <a:pt x="8194" y="11659"/>
                      <a:pt x="7965" y="11885"/>
                    </a:cubicBezTo>
                    <a:cubicBezTo>
                      <a:pt x="7510" y="12345"/>
                      <a:pt x="7510" y="13090"/>
                      <a:pt x="7965" y="13549"/>
                    </a:cubicBezTo>
                    <a:cubicBezTo>
                      <a:pt x="8193" y="13779"/>
                      <a:pt x="8491" y="13894"/>
                      <a:pt x="8789" y="13894"/>
                    </a:cubicBezTo>
                    <a:cubicBezTo>
                      <a:pt x="9087" y="13894"/>
                      <a:pt x="9385" y="13779"/>
                      <a:pt x="9612" y="13549"/>
                    </a:cubicBezTo>
                    <a:cubicBezTo>
                      <a:pt x="10067" y="13090"/>
                      <a:pt x="10067" y="12345"/>
                      <a:pt x="9612" y="11885"/>
                    </a:cubicBezTo>
                    <a:cubicBezTo>
                      <a:pt x="9386" y="11656"/>
                      <a:pt x="9090" y="11544"/>
                      <a:pt x="8794" y="11544"/>
                    </a:cubicBezTo>
                    <a:close/>
                    <a:moveTo>
                      <a:pt x="4976" y="15393"/>
                    </a:moveTo>
                    <a:cubicBezTo>
                      <a:pt x="4678" y="15393"/>
                      <a:pt x="4380" y="15508"/>
                      <a:pt x="4153" y="15738"/>
                    </a:cubicBezTo>
                    <a:cubicBezTo>
                      <a:pt x="3698" y="16198"/>
                      <a:pt x="3698" y="16943"/>
                      <a:pt x="4153" y="17402"/>
                    </a:cubicBezTo>
                    <a:cubicBezTo>
                      <a:pt x="4380" y="17632"/>
                      <a:pt x="4678" y="17747"/>
                      <a:pt x="4976" y="17747"/>
                    </a:cubicBezTo>
                    <a:cubicBezTo>
                      <a:pt x="5274" y="17747"/>
                      <a:pt x="5572" y="17632"/>
                      <a:pt x="5800" y="17402"/>
                    </a:cubicBezTo>
                    <a:cubicBezTo>
                      <a:pt x="6255" y="16943"/>
                      <a:pt x="6255" y="16198"/>
                      <a:pt x="5800" y="15738"/>
                    </a:cubicBezTo>
                    <a:cubicBezTo>
                      <a:pt x="5572" y="15508"/>
                      <a:pt x="5274" y="15393"/>
                      <a:pt x="4976" y="15393"/>
                    </a:cubicBezTo>
                    <a:close/>
                    <a:moveTo>
                      <a:pt x="1164" y="19237"/>
                    </a:moveTo>
                    <a:cubicBezTo>
                      <a:pt x="866" y="19237"/>
                      <a:pt x="568" y="19352"/>
                      <a:pt x="341" y="19582"/>
                    </a:cubicBezTo>
                    <a:cubicBezTo>
                      <a:pt x="-114" y="20041"/>
                      <a:pt x="-114" y="20795"/>
                      <a:pt x="341" y="21255"/>
                    </a:cubicBezTo>
                    <a:cubicBezTo>
                      <a:pt x="568" y="21485"/>
                      <a:pt x="866" y="21600"/>
                      <a:pt x="1164" y="21600"/>
                    </a:cubicBezTo>
                    <a:cubicBezTo>
                      <a:pt x="1462" y="21600"/>
                      <a:pt x="1760" y="21485"/>
                      <a:pt x="1987" y="21255"/>
                    </a:cubicBezTo>
                    <a:cubicBezTo>
                      <a:pt x="2443" y="20795"/>
                      <a:pt x="2443" y="20041"/>
                      <a:pt x="1987" y="19582"/>
                    </a:cubicBezTo>
                    <a:cubicBezTo>
                      <a:pt x="1760" y="19352"/>
                      <a:pt x="1462" y="19237"/>
                      <a:pt x="1164" y="1923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5F8FF">
                      <a:alpha val="46820"/>
                    </a:srgbClr>
                  </a:gs>
                  <a:gs pos="22000">
                    <a:srgbClr val="F5F8FF">
                      <a:alpha val="46820"/>
                    </a:srgbClr>
                  </a:gs>
                  <a:gs pos="45000">
                    <a:schemeClr val="accent3">
                      <a:lumOff val="44000"/>
                      <a:alpha val="46820"/>
                    </a:schemeClr>
                  </a:gs>
                  <a:gs pos="100000">
                    <a:srgbClr val="0C0A9E">
                      <a:alpha val="46820"/>
                    </a:srgbClr>
                  </a:gs>
                </a:gsLst>
                <a:lin ang="2698631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" name="Google Shape;273;p6"/>
              <p:cNvSpPr/>
              <p:nvPr/>
            </p:nvSpPr>
            <p:spPr>
              <a:xfrm rot="2700000">
                <a:off x="335889" y="577988"/>
                <a:ext cx="712084" cy="7120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1600" extrusionOk="0">
                    <a:moveTo>
                      <a:pt x="20207" y="0"/>
                    </a:moveTo>
                    <a:cubicBezTo>
                      <a:pt x="19909" y="0"/>
                      <a:pt x="19611" y="115"/>
                      <a:pt x="19384" y="345"/>
                    </a:cubicBezTo>
                    <a:cubicBezTo>
                      <a:pt x="18929" y="805"/>
                      <a:pt x="18929" y="1549"/>
                      <a:pt x="19384" y="2009"/>
                    </a:cubicBezTo>
                    <a:cubicBezTo>
                      <a:pt x="19611" y="2239"/>
                      <a:pt x="19909" y="2354"/>
                      <a:pt x="20207" y="2354"/>
                    </a:cubicBezTo>
                    <a:cubicBezTo>
                      <a:pt x="20505" y="2354"/>
                      <a:pt x="20803" y="2239"/>
                      <a:pt x="21031" y="2009"/>
                    </a:cubicBezTo>
                    <a:cubicBezTo>
                      <a:pt x="21486" y="1549"/>
                      <a:pt x="21486" y="805"/>
                      <a:pt x="21031" y="345"/>
                    </a:cubicBezTo>
                    <a:cubicBezTo>
                      <a:pt x="20803" y="115"/>
                      <a:pt x="20505" y="0"/>
                      <a:pt x="20207" y="0"/>
                    </a:cubicBezTo>
                    <a:close/>
                    <a:moveTo>
                      <a:pt x="16405" y="3853"/>
                    </a:moveTo>
                    <a:cubicBezTo>
                      <a:pt x="16107" y="3853"/>
                      <a:pt x="15809" y="3968"/>
                      <a:pt x="15581" y="4198"/>
                    </a:cubicBezTo>
                    <a:cubicBezTo>
                      <a:pt x="15126" y="4657"/>
                      <a:pt x="15126" y="5402"/>
                      <a:pt x="15581" y="5862"/>
                    </a:cubicBezTo>
                    <a:cubicBezTo>
                      <a:pt x="15809" y="6092"/>
                      <a:pt x="16107" y="6207"/>
                      <a:pt x="16405" y="6207"/>
                    </a:cubicBezTo>
                    <a:cubicBezTo>
                      <a:pt x="16703" y="6207"/>
                      <a:pt x="17001" y="6092"/>
                      <a:pt x="17228" y="5862"/>
                    </a:cubicBezTo>
                    <a:cubicBezTo>
                      <a:pt x="17683" y="5402"/>
                      <a:pt x="17683" y="4657"/>
                      <a:pt x="17228" y="4198"/>
                    </a:cubicBezTo>
                    <a:cubicBezTo>
                      <a:pt x="17001" y="3968"/>
                      <a:pt x="16703" y="3853"/>
                      <a:pt x="16405" y="3853"/>
                    </a:cubicBezTo>
                    <a:close/>
                    <a:moveTo>
                      <a:pt x="12596" y="7696"/>
                    </a:moveTo>
                    <a:cubicBezTo>
                      <a:pt x="12297" y="7696"/>
                      <a:pt x="11996" y="7812"/>
                      <a:pt x="11769" y="8042"/>
                    </a:cubicBezTo>
                    <a:cubicBezTo>
                      <a:pt x="11314" y="8501"/>
                      <a:pt x="11314" y="9255"/>
                      <a:pt x="11769" y="9715"/>
                    </a:cubicBezTo>
                    <a:cubicBezTo>
                      <a:pt x="11996" y="9944"/>
                      <a:pt x="12297" y="10060"/>
                      <a:pt x="12596" y="10060"/>
                    </a:cubicBezTo>
                    <a:cubicBezTo>
                      <a:pt x="12897" y="10060"/>
                      <a:pt x="13197" y="9944"/>
                      <a:pt x="13425" y="9715"/>
                    </a:cubicBezTo>
                    <a:cubicBezTo>
                      <a:pt x="13880" y="9255"/>
                      <a:pt x="13880" y="8501"/>
                      <a:pt x="13425" y="8042"/>
                    </a:cubicBezTo>
                    <a:cubicBezTo>
                      <a:pt x="13197" y="7812"/>
                      <a:pt x="12897" y="7696"/>
                      <a:pt x="12596" y="7696"/>
                    </a:cubicBezTo>
                    <a:close/>
                    <a:moveTo>
                      <a:pt x="8794" y="11544"/>
                    </a:moveTo>
                    <a:cubicBezTo>
                      <a:pt x="8494" y="11544"/>
                      <a:pt x="8194" y="11659"/>
                      <a:pt x="7965" y="11885"/>
                    </a:cubicBezTo>
                    <a:cubicBezTo>
                      <a:pt x="7510" y="12345"/>
                      <a:pt x="7510" y="13090"/>
                      <a:pt x="7965" y="13549"/>
                    </a:cubicBezTo>
                    <a:cubicBezTo>
                      <a:pt x="8193" y="13779"/>
                      <a:pt x="8491" y="13894"/>
                      <a:pt x="8789" y="13894"/>
                    </a:cubicBezTo>
                    <a:cubicBezTo>
                      <a:pt x="9087" y="13894"/>
                      <a:pt x="9385" y="13779"/>
                      <a:pt x="9612" y="13549"/>
                    </a:cubicBezTo>
                    <a:cubicBezTo>
                      <a:pt x="10067" y="13090"/>
                      <a:pt x="10067" y="12345"/>
                      <a:pt x="9612" y="11885"/>
                    </a:cubicBezTo>
                    <a:cubicBezTo>
                      <a:pt x="9386" y="11656"/>
                      <a:pt x="9090" y="11544"/>
                      <a:pt x="8794" y="11544"/>
                    </a:cubicBezTo>
                    <a:close/>
                    <a:moveTo>
                      <a:pt x="4976" y="15393"/>
                    </a:moveTo>
                    <a:cubicBezTo>
                      <a:pt x="4678" y="15393"/>
                      <a:pt x="4380" y="15508"/>
                      <a:pt x="4153" y="15738"/>
                    </a:cubicBezTo>
                    <a:cubicBezTo>
                      <a:pt x="3698" y="16198"/>
                      <a:pt x="3698" y="16943"/>
                      <a:pt x="4153" y="17402"/>
                    </a:cubicBezTo>
                    <a:cubicBezTo>
                      <a:pt x="4380" y="17632"/>
                      <a:pt x="4678" y="17747"/>
                      <a:pt x="4976" y="17747"/>
                    </a:cubicBezTo>
                    <a:cubicBezTo>
                      <a:pt x="5274" y="17747"/>
                      <a:pt x="5572" y="17632"/>
                      <a:pt x="5800" y="17402"/>
                    </a:cubicBezTo>
                    <a:cubicBezTo>
                      <a:pt x="6255" y="16943"/>
                      <a:pt x="6255" y="16198"/>
                      <a:pt x="5800" y="15738"/>
                    </a:cubicBezTo>
                    <a:cubicBezTo>
                      <a:pt x="5572" y="15508"/>
                      <a:pt x="5274" y="15393"/>
                      <a:pt x="4976" y="15393"/>
                    </a:cubicBezTo>
                    <a:close/>
                    <a:moveTo>
                      <a:pt x="1164" y="19237"/>
                    </a:moveTo>
                    <a:cubicBezTo>
                      <a:pt x="866" y="19237"/>
                      <a:pt x="568" y="19352"/>
                      <a:pt x="341" y="19582"/>
                    </a:cubicBezTo>
                    <a:cubicBezTo>
                      <a:pt x="-114" y="20041"/>
                      <a:pt x="-114" y="20795"/>
                      <a:pt x="341" y="21255"/>
                    </a:cubicBezTo>
                    <a:cubicBezTo>
                      <a:pt x="568" y="21485"/>
                      <a:pt x="866" y="21600"/>
                      <a:pt x="1164" y="21600"/>
                    </a:cubicBezTo>
                    <a:cubicBezTo>
                      <a:pt x="1462" y="21600"/>
                      <a:pt x="1760" y="21485"/>
                      <a:pt x="1987" y="21255"/>
                    </a:cubicBezTo>
                    <a:cubicBezTo>
                      <a:pt x="2443" y="20795"/>
                      <a:pt x="2443" y="20041"/>
                      <a:pt x="1987" y="19582"/>
                    </a:cubicBezTo>
                    <a:cubicBezTo>
                      <a:pt x="1760" y="19352"/>
                      <a:pt x="1462" y="19237"/>
                      <a:pt x="1164" y="1923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5F8FF">
                      <a:alpha val="46820"/>
                    </a:srgbClr>
                  </a:gs>
                  <a:gs pos="22000">
                    <a:srgbClr val="F5F8FF">
                      <a:alpha val="46820"/>
                    </a:srgbClr>
                  </a:gs>
                  <a:gs pos="45000">
                    <a:schemeClr val="accent3">
                      <a:lumOff val="44000"/>
                      <a:alpha val="46820"/>
                    </a:schemeClr>
                  </a:gs>
                  <a:gs pos="100000">
                    <a:srgbClr val="0C0A9E">
                      <a:alpha val="46820"/>
                    </a:srgbClr>
                  </a:gs>
                </a:gsLst>
                <a:lin ang="2698631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" name="Google Shape;274;p6"/>
              <p:cNvSpPr/>
              <p:nvPr/>
            </p:nvSpPr>
            <p:spPr>
              <a:xfrm rot="2700000">
                <a:off x="430095" y="805900"/>
                <a:ext cx="712084" cy="7120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1600" extrusionOk="0">
                    <a:moveTo>
                      <a:pt x="20207" y="0"/>
                    </a:moveTo>
                    <a:cubicBezTo>
                      <a:pt x="19909" y="0"/>
                      <a:pt x="19611" y="115"/>
                      <a:pt x="19384" y="345"/>
                    </a:cubicBezTo>
                    <a:cubicBezTo>
                      <a:pt x="18929" y="805"/>
                      <a:pt x="18929" y="1549"/>
                      <a:pt x="19384" y="2009"/>
                    </a:cubicBezTo>
                    <a:cubicBezTo>
                      <a:pt x="19611" y="2239"/>
                      <a:pt x="19909" y="2354"/>
                      <a:pt x="20207" y="2354"/>
                    </a:cubicBezTo>
                    <a:cubicBezTo>
                      <a:pt x="20505" y="2354"/>
                      <a:pt x="20803" y="2239"/>
                      <a:pt x="21031" y="2009"/>
                    </a:cubicBezTo>
                    <a:cubicBezTo>
                      <a:pt x="21486" y="1549"/>
                      <a:pt x="21486" y="805"/>
                      <a:pt x="21031" y="345"/>
                    </a:cubicBezTo>
                    <a:cubicBezTo>
                      <a:pt x="20803" y="115"/>
                      <a:pt x="20505" y="0"/>
                      <a:pt x="20207" y="0"/>
                    </a:cubicBezTo>
                    <a:close/>
                    <a:moveTo>
                      <a:pt x="16405" y="3853"/>
                    </a:moveTo>
                    <a:cubicBezTo>
                      <a:pt x="16107" y="3853"/>
                      <a:pt x="15809" y="3968"/>
                      <a:pt x="15581" y="4198"/>
                    </a:cubicBezTo>
                    <a:cubicBezTo>
                      <a:pt x="15126" y="4657"/>
                      <a:pt x="15126" y="5402"/>
                      <a:pt x="15581" y="5862"/>
                    </a:cubicBezTo>
                    <a:cubicBezTo>
                      <a:pt x="15809" y="6092"/>
                      <a:pt x="16107" y="6207"/>
                      <a:pt x="16405" y="6207"/>
                    </a:cubicBezTo>
                    <a:cubicBezTo>
                      <a:pt x="16703" y="6207"/>
                      <a:pt x="17001" y="6092"/>
                      <a:pt x="17228" y="5862"/>
                    </a:cubicBezTo>
                    <a:cubicBezTo>
                      <a:pt x="17683" y="5402"/>
                      <a:pt x="17683" y="4657"/>
                      <a:pt x="17228" y="4198"/>
                    </a:cubicBezTo>
                    <a:cubicBezTo>
                      <a:pt x="17001" y="3968"/>
                      <a:pt x="16703" y="3853"/>
                      <a:pt x="16405" y="3853"/>
                    </a:cubicBezTo>
                    <a:close/>
                    <a:moveTo>
                      <a:pt x="12596" y="7696"/>
                    </a:moveTo>
                    <a:cubicBezTo>
                      <a:pt x="12297" y="7696"/>
                      <a:pt x="11996" y="7812"/>
                      <a:pt x="11769" y="8042"/>
                    </a:cubicBezTo>
                    <a:cubicBezTo>
                      <a:pt x="11314" y="8501"/>
                      <a:pt x="11314" y="9255"/>
                      <a:pt x="11769" y="9715"/>
                    </a:cubicBezTo>
                    <a:cubicBezTo>
                      <a:pt x="11996" y="9944"/>
                      <a:pt x="12297" y="10060"/>
                      <a:pt x="12596" y="10060"/>
                    </a:cubicBezTo>
                    <a:cubicBezTo>
                      <a:pt x="12897" y="10060"/>
                      <a:pt x="13197" y="9944"/>
                      <a:pt x="13425" y="9715"/>
                    </a:cubicBezTo>
                    <a:cubicBezTo>
                      <a:pt x="13880" y="9255"/>
                      <a:pt x="13880" y="8501"/>
                      <a:pt x="13425" y="8042"/>
                    </a:cubicBezTo>
                    <a:cubicBezTo>
                      <a:pt x="13197" y="7812"/>
                      <a:pt x="12897" y="7696"/>
                      <a:pt x="12596" y="7696"/>
                    </a:cubicBezTo>
                    <a:close/>
                    <a:moveTo>
                      <a:pt x="8794" y="11544"/>
                    </a:moveTo>
                    <a:cubicBezTo>
                      <a:pt x="8494" y="11544"/>
                      <a:pt x="8194" y="11659"/>
                      <a:pt x="7965" y="11885"/>
                    </a:cubicBezTo>
                    <a:cubicBezTo>
                      <a:pt x="7510" y="12345"/>
                      <a:pt x="7510" y="13090"/>
                      <a:pt x="7965" y="13549"/>
                    </a:cubicBezTo>
                    <a:cubicBezTo>
                      <a:pt x="8193" y="13779"/>
                      <a:pt x="8491" y="13894"/>
                      <a:pt x="8789" y="13894"/>
                    </a:cubicBezTo>
                    <a:cubicBezTo>
                      <a:pt x="9087" y="13894"/>
                      <a:pt x="9385" y="13779"/>
                      <a:pt x="9612" y="13549"/>
                    </a:cubicBezTo>
                    <a:cubicBezTo>
                      <a:pt x="10067" y="13090"/>
                      <a:pt x="10067" y="12345"/>
                      <a:pt x="9612" y="11885"/>
                    </a:cubicBezTo>
                    <a:cubicBezTo>
                      <a:pt x="9386" y="11656"/>
                      <a:pt x="9090" y="11544"/>
                      <a:pt x="8794" y="11544"/>
                    </a:cubicBezTo>
                    <a:close/>
                    <a:moveTo>
                      <a:pt x="4976" y="15393"/>
                    </a:moveTo>
                    <a:cubicBezTo>
                      <a:pt x="4678" y="15393"/>
                      <a:pt x="4380" y="15508"/>
                      <a:pt x="4153" y="15738"/>
                    </a:cubicBezTo>
                    <a:cubicBezTo>
                      <a:pt x="3698" y="16198"/>
                      <a:pt x="3698" y="16943"/>
                      <a:pt x="4153" y="17402"/>
                    </a:cubicBezTo>
                    <a:cubicBezTo>
                      <a:pt x="4380" y="17632"/>
                      <a:pt x="4678" y="17747"/>
                      <a:pt x="4976" y="17747"/>
                    </a:cubicBezTo>
                    <a:cubicBezTo>
                      <a:pt x="5274" y="17747"/>
                      <a:pt x="5572" y="17632"/>
                      <a:pt x="5800" y="17402"/>
                    </a:cubicBezTo>
                    <a:cubicBezTo>
                      <a:pt x="6255" y="16943"/>
                      <a:pt x="6255" y="16198"/>
                      <a:pt x="5800" y="15738"/>
                    </a:cubicBezTo>
                    <a:cubicBezTo>
                      <a:pt x="5572" y="15508"/>
                      <a:pt x="5274" y="15393"/>
                      <a:pt x="4976" y="15393"/>
                    </a:cubicBezTo>
                    <a:close/>
                    <a:moveTo>
                      <a:pt x="1164" y="19237"/>
                    </a:moveTo>
                    <a:cubicBezTo>
                      <a:pt x="866" y="19237"/>
                      <a:pt x="568" y="19352"/>
                      <a:pt x="341" y="19582"/>
                    </a:cubicBezTo>
                    <a:cubicBezTo>
                      <a:pt x="-114" y="20041"/>
                      <a:pt x="-114" y="20795"/>
                      <a:pt x="341" y="21255"/>
                    </a:cubicBezTo>
                    <a:cubicBezTo>
                      <a:pt x="568" y="21485"/>
                      <a:pt x="866" y="21600"/>
                      <a:pt x="1164" y="21600"/>
                    </a:cubicBezTo>
                    <a:cubicBezTo>
                      <a:pt x="1462" y="21600"/>
                      <a:pt x="1760" y="21485"/>
                      <a:pt x="1987" y="21255"/>
                    </a:cubicBezTo>
                    <a:cubicBezTo>
                      <a:pt x="2443" y="20795"/>
                      <a:pt x="2443" y="20041"/>
                      <a:pt x="1987" y="19582"/>
                    </a:cubicBezTo>
                    <a:cubicBezTo>
                      <a:pt x="1760" y="19352"/>
                      <a:pt x="1462" y="19237"/>
                      <a:pt x="1164" y="1923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5F8FF">
                      <a:alpha val="46820"/>
                    </a:srgbClr>
                  </a:gs>
                  <a:gs pos="22000">
                    <a:srgbClr val="F5F8FF">
                      <a:alpha val="46820"/>
                    </a:srgbClr>
                  </a:gs>
                  <a:gs pos="45000">
                    <a:schemeClr val="accent3">
                      <a:lumOff val="44000"/>
                      <a:alpha val="46820"/>
                    </a:schemeClr>
                  </a:gs>
                  <a:gs pos="100000">
                    <a:srgbClr val="0C0A9E">
                      <a:alpha val="46820"/>
                    </a:srgbClr>
                  </a:gs>
                </a:gsLst>
                <a:lin ang="2698631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33" name="Google Shape;275;p6"/>
            <p:cNvGrpSpPr/>
            <p:nvPr/>
          </p:nvGrpSpPr>
          <p:grpSpPr>
            <a:xfrm>
              <a:off x="0" y="1008259"/>
              <a:ext cx="858918" cy="582570"/>
              <a:chOff x="0" y="0"/>
              <a:chExt cx="858917" cy="582569"/>
            </a:xfrm>
          </p:grpSpPr>
          <p:grpSp>
            <p:nvGrpSpPr>
              <p:cNvPr id="31" name="Google Shape;276;p6"/>
              <p:cNvGrpSpPr/>
              <p:nvPr/>
            </p:nvGrpSpPr>
            <p:grpSpPr>
              <a:xfrm>
                <a:off x="279992" y="0"/>
                <a:ext cx="578926" cy="578925"/>
                <a:chOff x="0" y="0"/>
                <a:chExt cx="578924" cy="578924"/>
              </a:xfrm>
            </p:grpSpPr>
            <p:sp>
              <p:nvSpPr>
                <p:cNvPr id="24" name="Google Shape;277;p6"/>
                <p:cNvSpPr/>
                <p:nvPr/>
              </p:nvSpPr>
              <p:spPr>
                <a:xfrm rot="13500000">
                  <a:off x="84746" y="84816"/>
                  <a:ext cx="409433" cy="4092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90" h="21600" extrusionOk="0">
                      <a:moveTo>
                        <a:pt x="10344" y="0"/>
                      </a:moveTo>
                      <a:cubicBezTo>
                        <a:pt x="9150" y="0"/>
                        <a:pt x="7955" y="475"/>
                        <a:pt x="7045" y="1425"/>
                      </a:cubicBezTo>
                      <a:lnTo>
                        <a:pt x="1364" y="7357"/>
                      </a:lnTo>
                      <a:cubicBezTo>
                        <a:pt x="-455" y="9257"/>
                        <a:pt x="-455" y="12340"/>
                        <a:pt x="1364" y="14240"/>
                      </a:cubicBezTo>
                      <a:lnTo>
                        <a:pt x="7045" y="20182"/>
                      </a:lnTo>
                      <a:cubicBezTo>
                        <a:pt x="7955" y="21127"/>
                        <a:pt x="9147" y="21600"/>
                        <a:pt x="10340" y="21600"/>
                      </a:cubicBezTo>
                      <a:cubicBezTo>
                        <a:pt x="11533" y="21600"/>
                        <a:pt x="12726" y="21127"/>
                        <a:pt x="13636" y="20182"/>
                      </a:cubicBezTo>
                      <a:lnTo>
                        <a:pt x="19326" y="14240"/>
                      </a:lnTo>
                      <a:cubicBezTo>
                        <a:pt x="21145" y="12340"/>
                        <a:pt x="21145" y="9257"/>
                        <a:pt x="19326" y="7357"/>
                      </a:cubicBezTo>
                      <a:lnTo>
                        <a:pt x="13636" y="1425"/>
                      </a:lnTo>
                      <a:cubicBezTo>
                        <a:pt x="12731" y="475"/>
                        <a:pt x="11538" y="0"/>
                        <a:pt x="1034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F8FF"/>
                    </a:gs>
                    <a:gs pos="18000">
                      <a:srgbClr val="F5F8FF"/>
                    </a:gs>
                    <a:gs pos="56000">
                      <a:schemeClr val="accent3">
                        <a:lumOff val="44000"/>
                        <a:alpha val="0"/>
                      </a:schemeClr>
                    </a:gs>
                    <a:gs pos="74000">
                      <a:srgbClr val="F5F8FF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grpSp>
              <p:nvGrpSpPr>
                <p:cNvPr id="30" name="Google Shape;278;p6"/>
                <p:cNvGrpSpPr/>
                <p:nvPr/>
              </p:nvGrpSpPr>
              <p:grpSpPr>
                <a:xfrm>
                  <a:off x="50505" y="183910"/>
                  <a:ext cx="479622" cy="276681"/>
                  <a:chOff x="0" y="0"/>
                  <a:chExt cx="479620" cy="276680"/>
                </a:xfrm>
              </p:grpSpPr>
              <p:sp>
                <p:nvSpPr>
                  <p:cNvPr id="25" name="Google Shape;279;p6"/>
                  <p:cNvSpPr/>
                  <p:nvPr/>
                </p:nvSpPr>
                <p:spPr>
                  <a:xfrm rot="13500000">
                    <a:off x="243529" y="40588"/>
                    <a:ext cx="195586" cy="19558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6" name="Google Shape;280;p6"/>
                  <p:cNvSpPr/>
                  <p:nvPr/>
                </p:nvSpPr>
                <p:spPr>
                  <a:xfrm rot="13500000">
                    <a:off x="192794" y="40511"/>
                    <a:ext cx="195585" cy="19558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2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292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7" name="Google Shape;281;p6"/>
                  <p:cNvSpPr/>
                  <p:nvPr/>
                </p:nvSpPr>
                <p:spPr>
                  <a:xfrm rot="13500000">
                    <a:off x="141898" y="40589"/>
                    <a:ext cx="195585" cy="19557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1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309"/>
                        </a:lnTo>
                        <a:lnTo>
                          <a:pt x="2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8" name="Google Shape;282;p6"/>
                  <p:cNvSpPr/>
                  <p:nvPr/>
                </p:nvSpPr>
                <p:spPr>
                  <a:xfrm rot="13500000">
                    <a:off x="91247" y="40588"/>
                    <a:ext cx="195585" cy="19558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309" y="21600"/>
                        </a:lnTo>
                        <a:lnTo>
                          <a:pt x="21600" y="21308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29" name="Google Shape;283;p6"/>
                  <p:cNvSpPr/>
                  <p:nvPr/>
                </p:nvSpPr>
                <p:spPr>
                  <a:xfrm rot="13500000">
                    <a:off x="40506" y="40506"/>
                    <a:ext cx="195586" cy="19558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sp>
            <p:nvSpPr>
              <p:cNvPr id="32" name="Google Shape;284;p6"/>
              <p:cNvSpPr/>
              <p:nvPr/>
            </p:nvSpPr>
            <p:spPr>
              <a:xfrm rot="8100000">
                <a:off x="53981" y="168268"/>
                <a:ext cx="401606" cy="3190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63" y="0"/>
                    </a:moveTo>
                    <a:lnTo>
                      <a:pt x="18118" y="2061"/>
                    </a:lnTo>
                    <a:lnTo>
                      <a:pt x="19955" y="4374"/>
                    </a:lnTo>
                    <a:lnTo>
                      <a:pt x="21600" y="2303"/>
                    </a:lnTo>
                    <a:lnTo>
                      <a:pt x="19763" y="0"/>
                    </a:lnTo>
                    <a:close/>
                    <a:moveTo>
                      <a:pt x="10741" y="2498"/>
                    </a:moveTo>
                    <a:lnTo>
                      <a:pt x="9103" y="4560"/>
                    </a:lnTo>
                    <a:lnTo>
                      <a:pt x="10940" y="6871"/>
                    </a:lnTo>
                    <a:lnTo>
                      <a:pt x="12578" y="4801"/>
                    </a:lnTo>
                    <a:lnTo>
                      <a:pt x="10741" y="2498"/>
                    </a:lnTo>
                    <a:close/>
                    <a:moveTo>
                      <a:pt x="7739" y="6277"/>
                    </a:moveTo>
                    <a:lnTo>
                      <a:pt x="6093" y="8348"/>
                    </a:lnTo>
                    <a:lnTo>
                      <a:pt x="7930" y="10651"/>
                    </a:lnTo>
                    <a:lnTo>
                      <a:pt x="9575" y="8590"/>
                    </a:lnTo>
                    <a:lnTo>
                      <a:pt x="7739" y="6277"/>
                    </a:lnTo>
                    <a:close/>
                    <a:moveTo>
                      <a:pt x="4566" y="10271"/>
                    </a:moveTo>
                    <a:lnTo>
                      <a:pt x="2922" y="12341"/>
                    </a:lnTo>
                    <a:lnTo>
                      <a:pt x="7355" y="17922"/>
                    </a:lnTo>
                    <a:lnTo>
                      <a:pt x="9000" y="15851"/>
                    </a:lnTo>
                    <a:lnTo>
                      <a:pt x="4566" y="10271"/>
                    </a:lnTo>
                    <a:close/>
                    <a:moveTo>
                      <a:pt x="1638" y="13948"/>
                    </a:moveTo>
                    <a:lnTo>
                      <a:pt x="0" y="16019"/>
                    </a:lnTo>
                    <a:lnTo>
                      <a:pt x="4434" y="21600"/>
                    </a:lnTo>
                    <a:lnTo>
                      <a:pt x="6079" y="19538"/>
                    </a:lnTo>
                    <a:lnTo>
                      <a:pt x="1638" y="139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46666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43" name="Google Shape;285;p6"/>
            <p:cNvGrpSpPr/>
            <p:nvPr/>
          </p:nvGrpSpPr>
          <p:grpSpPr>
            <a:xfrm>
              <a:off x="623187" y="938423"/>
              <a:ext cx="858918" cy="582570"/>
              <a:chOff x="0" y="0"/>
              <a:chExt cx="858917" cy="582569"/>
            </a:xfrm>
          </p:grpSpPr>
          <p:grpSp>
            <p:nvGrpSpPr>
              <p:cNvPr id="41" name="Google Shape;286;p6"/>
              <p:cNvGrpSpPr/>
              <p:nvPr/>
            </p:nvGrpSpPr>
            <p:grpSpPr>
              <a:xfrm>
                <a:off x="279992" y="0"/>
                <a:ext cx="578926" cy="578925"/>
                <a:chOff x="0" y="0"/>
                <a:chExt cx="578924" cy="578924"/>
              </a:xfrm>
            </p:grpSpPr>
            <p:sp>
              <p:nvSpPr>
                <p:cNvPr id="34" name="Google Shape;287;p6"/>
                <p:cNvSpPr/>
                <p:nvPr/>
              </p:nvSpPr>
              <p:spPr>
                <a:xfrm rot="13500000">
                  <a:off x="84746" y="84816"/>
                  <a:ext cx="409433" cy="4092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90" h="21600" extrusionOk="0">
                      <a:moveTo>
                        <a:pt x="10344" y="0"/>
                      </a:moveTo>
                      <a:cubicBezTo>
                        <a:pt x="9150" y="0"/>
                        <a:pt x="7955" y="475"/>
                        <a:pt x="7045" y="1425"/>
                      </a:cubicBezTo>
                      <a:lnTo>
                        <a:pt x="1364" y="7357"/>
                      </a:lnTo>
                      <a:cubicBezTo>
                        <a:pt x="-455" y="9257"/>
                        <a:pt x="-455" y="12340"/>
                        <a:pt x="1364" y="14240"/>
                      </a:cubicBezTo>
                      <a:lnTo>
                        <a:pt x="7045" y="20182"/>
                      </a:lnTo>
                      <a:cubicBezTo>
                        <a:pt x="7955" y="21127"/>
                        <a:pt x="9147" y="21600"/>
                        <a:pt x="10340" y="21600"/>
                      </a:cubicBezTo>
                      <a:cubicBezTo>
                        <a:pt x="11533" y="21600"/>
                        <a:pt x="12726" y="21127"/>
                        <a:pt x="13636" y="20182"/>
                      </a:cubicBezTo>
                      <a:lnTo>
                        <a:pt x="19326" y="14240"/>
                      </a:lnTo>
                      <a:cubicBezTo>
                        <a:pt x="21145" y="12340"/>
                        <a:pt x="21145" y="9257"/>
                        <a:pt x="19326" y="7357"/>
                      </a:cubicBezTo>
                      <a:lnTo>
                        <a:pt x="13636" y="1425"/>
                      </a:lnTo>
                      <a:cubicBezTo>
                        <a:pt x="12731" y="475"/>
                        <a:pt x="11538" y="0"/>
                        <a:pt x="1034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F8FF"/>
                    </a:gs>
                    <a:gs pos="18000">
                      <a:srgbClr val="F5F8FF"/>
                    </a:gs>
                    <a:gs pos="56000">
                      <a:schemeClr val="accent3">
                        <a:lumOff val="44000"/>
                        <a:alpha val="0"/>
                      </a:schemeClr>
                    </a:gs>
                    <a:gs pos="74000">
                      <a:srgbClr val="F5F8FF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grpSp>
              <p:nvGrpSpPr>
                <p:cNvPr id="40" name="Google Shape;288;p6"/>
                <p:cNvGrpSpPr/>
                <p:nvPr/>
              </p:nvGrpSpPr>
              <p:grpSpPr>
                <a:xfrm>
                  <a:off x="50505" y="183910"/>
                  <a:ext cx="479622" cy="276681"/>
                  <a:chOff x="0" y="0"/>
                  <a:chExt cx="479620" cy="276680"/>
                </a:xfrm>
              </p:grpSpPr>
              <p:sp>
                <p:nvSpPr>
                  <p:cNvPr id="35" name="Google Shape;289;p6"/>
                  <p:cNvSpPr/>
                  <p:nvPr/>
                </p:nvSpPr>
                <p:spPr>
                  <a:xfrm rot="13500000">
                    <a:off x="243529" y="40588"/>
                    <a:ext cx="195586" cy="19558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6" name="Google Shape;290;p6"/>
                  <p:cNvSpPr/>
                  <p:nvPr/>
                </p:nvSpPr>
                <p:spPr>
                  <a:xfrm rot="13500000">
                    <a:off x="192794" y="40511"/>
                    <a:ext cx="195585" cy="19558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2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292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7" name="Google Shape;291;p6"/>
                  <p:cNvSpPr/>
                  <p:nvPr/>
                </p:nvSpPr>
                <p:spPr>
                  <a:xfrm rot="13500000">
                    <a:off x="141898" y="40589"/>
                    <a:ext cx="195585" cy="19557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1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309"/>
                        </a:lnTo>
                        <a:lnTo>
                          <a:pt x="2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8" name="Google Shape;292;p6"/>
                  <p:cNvSpPr/>
                  <p:nvPr/>
                </p:nvSpPr>
                <p:spPr>
                  <a:xfrm rot="13500000">
                    <a:off x="91247" y="40588"/>
                    <a:ext cx="195585" cy="19558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309" y="21600"/>
                        </a:lnTo>
                        <a:lnTo>
                          <a:pt x="21600" y="21308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39" name="Google Shape;293;p6"/>
                  <p:cNvSpPr/>
                  <p:nvPr/>
                </p:nvSpPr>
                <p:spPr>
                  <a:xfrm rot="13500000">
                    <a:off x="40506" y="40506"/>
                    <a:ext cx="195586" cy="19558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sp>
            <p:nvSpPr>
              <p:cNvPr id="42" name="Google Shape;294;p6"/>
              <p:cNvSpPr/>
              <p:nvPr/>
            </p:nvSpPr>
            <p:spPr>
              <a:xfrm rot="8100000">
                <a:off x="53981" y="168268"/>
                <a:ext cx="401606" cy="3190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63" y="0"/>
                    </a:moveTo>
                    <a:lnTo>
                      <a:pt x="18118" y="2061"/>
                    </a:lnTo>
                    <a:lnTo>
                      <a:pt x="19955" y="4374"/>
                    </a:lnTo>
                    <a:lnTo>
                      <a:pt x="21600" y="2303"/>
                    </a:lnTo>
                    <a:lnTo>
                      <a:pt x="19763" y="0"/>
                    </a:lnTo>
                    <a:close/>
                    <a:moveTo>
                      <a:pt x="10741" y="2498"/>
                    </a:moveTo>
                    <a:lnTo>
                      <a:pt x="9103" y="4560"/>
                    </a:lnTo>
                    <a:lnTo>
                      <a:pt x="10940" y="6871"/>
                    </a:lnTo>
                    <a:lnTo>
                      <a:pt x="12578" y="4801"/>
                    </a:lnTo>
                    <a:lnTo>
                      <a:pt x="10741" y="2498"/>
                    </a:lnTo>
                    <a:close/>
                    <a:moveTo>
                      <a:pt x="7739" y="6277"/>
                    </a:moveTo>
                    <a:lnTo>
                      <a:pt x="6093" y="8348"/>
                    </a:lnTo>
                    <a:lnTo>
                      <a:pt x="7930" y="10651"/>
                    </a:lnTo>
                    <a:lnTo>
                      <a:pt x="9575" y="8590"/>
                    </a:lnTo>
                    <a:lnTo>
                      <a:pt x="7739" y="6277"/>
                    </a:lnTo>
                    <a:close/>
                    <a:moveTo>
                      <a:pt x="4566" y="10271"/>
                    </a:moveTo>
                    <a:lnTo>
                      <a:pt x="2922" y="12341"/>
                    </a:lnTo>
                    <a:lnTo>
                      <a:pt x="7355" y="17922"/>
                    </a:lnTo>
                    <a:lnTo>
                      <a:pt x="9000" y="15851"/>
                    </a:lnTo>
                    <a:lnTo>
                      <a:pt x="4566" y="10271"/>
                    </a:lnTo>
                    <a:close/>
                    <a:moveTo>
                      <a:pt x="1638" y="13948"/>
                    </a:moveTo>
                    <a:lnTo>
                      <a:pt x="0" y="16019"/>
                    </a:lnTo>
                    <a:lnTo>
                      <a:pt x="4434" y="21600"/>
                    </a:lnTo>
                    <a:lnTo>
                      <a:pt x="6079" y="19538"/>
                    </a:lnTo>
                    <a:lnTo>
                      <a:pt x="1638" y="139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46666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87" name="Google Shape;295;p6"/>
          <p:cNvGrpSpPr/>
          <p:nvPr/>
        </p:nvGrpSpPr>
        <p:grpSpPr>
          <a:xfrm>
            <a:off x="-1499001" y="3185836"/>
            <a:ext cx="4558969" cy="3353582"/>
            <a:chOff x="0" y="0"/>
            <a:chExt cx="4558967" cy="3353580"/>
          </a:xfrm>
        </p:grpSpPr>
        <p:grpSp>
          <p:nvGrpSpPr>
            <p:cNvPr id="47" name="Google Shape;296;p6"/>
            <p:cNvGrpSpPr/>
            <p:nvPr/>
          </p:nvGrpSpPr>
          <p:grpSpPr>
            <a:xfrm>
              <a:off x="948188" y="375693"/>
              <a:ext cx="1471964" cy="2977888"/>
              <a:chOff x="52" y="0"/>
              <a:chExt cx="1471962" cy="2977886"/>
            </a:xfrm>
          </p:grpSpPr>
          <p:sp>
            <p:nvSpPr>
              <p:cNvPr id="45" name="Google Shape;297;p6"/>
              <p:cNvSpPr/>
              <p:nvPr/>
            </p:nvSpPr>
            <p:spPr>
              <a:xfrm rot="10800000">
                <a:off x="52" y="-1"/>
                <a:ext cx="1266403" cy="29770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28" y="0"/>
                    </a:moveTo>
                    <a:lnTo>
                      <a:pt x="11536" y="82"/>
                    </a:lnTo>
                    <a:lnTo>
                      <a:pt x="20844" y="4035"/>
                    </a:lnTo>
                    <a:cubicBezTo>
                      <a:pt x="21147" y="4170"/>
                      <a:pt x="21326" y="4346"/>
                      <a:pt x="21326" y="4533"/>
                    </a:cubicBezTo>
                    <a:cubicBezTo>
                      <a:pt x="21326" y="4726"/>
                      <a:pt x="21147" y="4901"/>
                      <a:pt x="20844" y="5030"/>
                    </a:cubicBezTo>
                    <a:lnTo>
                      <a:pt x="19785" y="5474"/>
                    </a:lnTo>
                    <a:cubicBezTo>
                      <a:pt x="19469" y="5615"/>
                      <a:pt x="19050" y="5685"/>
                      <a:pt x="18627" y="5685"/>
                    </a:cubicBezTo>
                    <a:cubicBezTo>
                      <a:pt x="18204" y="5685"/>
                      <a:pt x="17778" y="5615"/>
                      <a:pt x="17448" y="5474"/>
                    </a:cubicBezTo>
                    <a:lnTo>
                      <a:pt x="15303" y="4562"/>
                    </a:lnTo>
                    <a:cubicBezTo>
                      <a:pt x="14932" y="4410"/>
                      <a:pt x="14464" y="4322"/>
                      <a:pt x="13928" y="4322"/>
                    </a:cubicBezTo>
                    <a:cubicBezTo>
                      <a:pt x="13392" y="4322"/>
                      <a:pt x="12910" y="4410"/>
                      <a:pt x="12553" y="4562"/>
                    </a:cubicBezTo>
                    <a:lnTo>
                      <a:pt x="11302" y="5094"/>
                    </a:lnTo>
                    <a:cubicBezTo>
                      <a:pt x="10945" y="5258"/>
                      <a:pt x="10738" y="5463"/>
                      <a:pt x="10738" y="5679"/>
                    </a:cubicBezTo>
                    <a:cubicBezTo>
                      <a:pt x="10738" y="5902"/>
                      <a:pt x="10945" y="6112"/>
                      <a:pt x="11302" y="6264"/>
                    </a:cubicBezTo>
                    <a:cubicBezTo>
                      <a:pt x="11605" y="6399"/>
                      <a:pt x="11783" y="6574"/>
                      <a:pt x="11783" y="6767"/>
                    </a:cubicBezTo>
                    <a:cubicBezTo>
                      <a:pt x="11783" y="6954"/>
                      <a:pt x="11605" y="7130"/>
                      <a:pt x="11302" y="7264"/>
                    </a:cubicBezTo>
                    <a:lnTo>
                      <a:pt x="10367" y="7656"/>
                    </a:lnTo>
                    <a:cubicBezTo>
                      <a:pt x="10065" y="7791"/>
                      <a:pt x="9652" y="7861"/>
                      <a:pt x="9212" y="7861"/>
                    </a:cubicBezTo>
                    <a:lnTo>
                      <a:pt x="8635" y="7861"/>
                    </a:lnTo>
                    <a:cubicBezTo>
                      <a:pt x="8112" y="7861"/>
                      <a:pt x="7631" y="7948"/>
                      <a:pt x="7259" y="8100"/>
                    </a:cubicBezTo>
                    <a:lnTo>
                      <a:pt x="3025" y="9908"/>
                    </a:lnTo>
                    <a:cubicBezTo>
                      <a:pt x="2269" y="10230"/>
                      <a:pt x="2269" y="10750"/>
                      <a:pt x="3025" y="11072"/>
                    </a:cubicBezTo>
                    <a:lnTo>
                      <a:pt x="9501" y="13827"/>
                    </a:lnTo>
                    <a:cubicBezTo>
                      <a:pt x="9803" y="13961"/>
                      <a:pt x="9982" y="14137"/>
                      <a:pt x="9982" y="14324"/>
                    </a:cubicBezTo>
                    <a:cubicBezTo>
                      <a:pt x="9982" y="14511"/>
                      <a:pt x="9803" y="14692"/>
                      <a:pt x="9501" y="14821"/>
                    </a:cubicBezTo>
                    <a:lnTo>
                      <a:pt x="7397" y="15716"/>
                    </a:lnTo>
                    <a:cubicBezTo>
                      <a:pt x="7040" y="15874"/>
                      <a:pt x="6833" y="16078"/>
                      <a:pt x="6833" y="16301"/>
                    </a:cubicBezTo>
                    <a:lnTo>
                      <a:pt x="6833" y="18319"/>
                    </a:lnTo>
                    <a:cubicBezTo>
                      <a:pt x="6833" y="18506"/>
                      <a:pt x="6668" y="18681"/>
                      <a:pt x="6352" y="18816"/>
                    </a:cubicBezTo>
                    <a:lnTo>
                      <a:pt x="0" y="21518"/>
                    </a:lnTo>
                    <a:lnTo>
                      <a:pt x="179" y="21600"/>
                    </a:lnTo>
                    <a:lnTo>
                      <a:pt x="6558" y="18915"/>
                    </a:lnTo>
                    <a:cubicBezTo>
                      <a:pt x="6915" y="18757"/>
                      <a:pt x="7122" y="18553"/>
                      <a:pt x="7122" y="18330"/>
                    </a:cubicBezTo>
                    <a:lnTo>
                      <a:pt x="7122" y="16313"/>
                    </a:lnTo>
                    <a:cubicBezTo>
                      <a:pt x="7122" y="16125"/>
                      <a:pt x="7301" y="15950"/>
                      <a:pt x="7603" y="15816"/>
                    </a:cubicBezTo>
                    <a:lnTo>
                      <a:pt x="9707" y="14926"/>
                    </a:lnTo>
                    <a:cubicBezTo>
                      <a:pt x="10065" y="14763"/>
                      <a:pt x="10271" y="14558"/>
                      <a:pt x="10271" y="14341"/>
                    </a:cubicBezTo>
                    <a:cubicBezTo>
                      <a:pt x="10271" y="14113"/>
                      <a:pt x="10065" y="13909"/>
                      <a:pt x="9707" y="13756"/>
                    </a:cubicBezTo>
                    <a:lnTo>
                      <a:pt x="3231" y="10996"/>
                    </a:lnTo>
                    <a:cubicBezTo>
                      <a:pt x="2571" y="10727"/>
                      <a:pt x="2571" y="10282"/>
                      <a:pt x="3231" y="10002"/>
                    </a:cubicBezTo>
                    <a:lnTo>
                      <a:pt x="7466" y="8194"/>
                    </a:lnTo>
                    <a:cubicBezTo>
                      <a:pt x="7782" y="8066"/>
                      <a:pt x="8194" y="7990"/>
                      <a:pt x="8635" y="7990"/>
                    </a:cubicBezTo>
                    <a:lnTo>
                      <a:pt x="9212" y="7990"/>
                    </a:lnTo>
                    <a:cubicBezTo>
                      <a:pt x="9735" y="7990"/>
                      <a:pt x="10216" y="7902"/>
                      <a:pt x="10587" y="7750"/>
                    </a:cubicBezTo>
                    <a:lnTo>
                      <a:pt x="11508" y="7358"/>
                    </a:lnTo>
                    <a:cubicBezTo>
                      <a:pt x="11865" y="7194"/>
                      <a:pt x="12072" y="6989"/>
                      <a:pt x="12072" y="6773"/>
                    </a:cubicBezTo>
                    <a:cubicBezTo>
                      <a:pt x="12072" y="6545"/>
                      <a:pt x="11865" y="6340"/>
                      <a:pt x="11508" y="6188"/>
                    </a:cubicBezTo>
                    <a:cubicBezTo>
                      <a:pt x="11206" y="6054"/>
                      <a:pt x="11027" y="5878"/>
                      <a:pt x="11027" y="5691"/>
                    </a:cubicBezTo>
                    <a:cubicBezTo>
                      <a:pt x="11027" y="5498"/>
                      <a:pt x="11206" y="5322"/>
                      <a:pt x="11508" y="5194"/>
                    </a:cubicBezTo>
                    <a:lnTo>
                      <a:pt x="12760" y="4655"/>
                    </a:lnTo>
                    <a:cubicBezTo>
                      <a:pt x="13076" y="4527"/>
                      <a:pt x="13488" y="4451"/>
                      <a:pt x="13928" y="4451"/>
                    </a:cubicBezTo>
                    <a:cubicBezTo>
                      <a:pt x="14382" y="4451"/>
                      <a:pt x="14795" y="4527"/>
                      <a:pt x="15097" y="4655"/>
                    </a:cubicBezTo>
                    <a:lnTo>
                      <a:pt x="17242" y="5574"/>
                    </a:lnTo>
                    <a:cubicBezTo>
                      <a:pt x="17620" y="5735"/>
                      <a:pt x="18115" y="5815"/>
                      <a:pt x="18610" y="5815"/>
                    </a:cubicBezTo>
                    <a:cubicBezTo>
                      <a:pt x="19105" y="5815"/>
                      <a:pt x="19600" y="5735"/>
                      <a:pt x="19978" y="5574"/>
                    </a:cubicBezTo>
                    <a:lnTo>
                      <a:pt x="21023" y="5123"/>
                    </a:lnTo>
                    <a:cubicBezTo>
                      <a:pt x="21394" y="4966"/>
                      <a:pt x="21600" y="4761"/>
                      <a:pt x="21600" y="4539"/>
                    </a:cubicBezTo>
                    <a:cubicBezTo>
                      <a:pt x="21600" y="4322"/>
                      <a:pt x="21394" y="4111"/>
                      <a:pt x="21023" y="3954"/>
                    </a:cubicBezTo>
                    <a:lnTo>
                      <a:pt x="1172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/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54007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6" name="Google Shape;298;p6"/>
              <p:cNvSpPr/>
              <p:nvPr/>
            </p:nvSpPr>
            <p:spPr>
              <a:xfrm rot="10800000">
                <a:off x="205613" y="794"/>
                <a:ext cx="1266403" cy="2977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28" y="0"/>
                    </a:moveTo>
                    <a:lnTo>
                      <a:pt x="11536" y="82"/>
                    </a:lnTo>
                    <a:lnTo>
                      <a:pt x="20844" y="4036"/>
                    </a:lnTo>
                    <a:cubicBezTo>
                      <a:pt x="21147" y="4164"/>
                      <a:pt x="21326" y="4340"/>
                      <a:pt x="21326" y="4533"/>
                    </a:cubicBezTo>
                    <a:cubicBezTo>
                      <a:pt x="21326" y="4720"/>
                      <a:pt x="21147" y="4896"/>
                      <a:pt x="20844" y="5030"/>
                    </a:cubicBezTo>
                    <a:lnTo>
                      <a:pt x="19785" y="5475"/>
                    </a:lnTo>
                    <a:cubicBezTo>
                      <a:pt x="19469" y="5615"/>
                      <a:pt x="19050" y="5685"/>
                      <a:pt x="18627" y="5685"/>
                    </a:cubicBezTo>
                    <a:cubicBezTo>
                      <a:pt x="18204" y="5685"/>
                      <a:pt x="17778" y="5615"/>
                      <a:pt x="17448" y="5475"/>
                    </a:cubicBezTo>
                    <a:lnTo>
                      <a:pt x="15303" y="4562"/>
                    </a:lnTo>
                    <a:cubicBezTo>
                      <a:pt x="14932" y="4410"/>
                      <a:pt x="14464" y="4323"/>
                      <a:pt x="13928" y="4323"/>
                    </a:cubicBezTo>
                    <a:cubicBezTo>
                      <a:pt x="13391" y="4323"/>
                      <a:pt x="12910" y="4410"/>
                      <a:pt x="12553" y="4562"/>
                    </a:cubicBezTo>
                    <a:lnTo>
                      <a:pt x="11302" y="5095"/>
                    </a:lnTo>
                    <a:cubicBezTo>
                      <a:pt x="10546" y="5416"/>
                      <a:pt x="10546" y="5937"/>
                      <a:pt x="11302" y="6258"/>
                    </a:cubicBezTo>
                    <a:cubicBezTo>
                      <a:pt x="11605" y="6387"/>
                      <a:pt x="11783" y="6562"/>
                      <a:pt x="11783" y="6756"/>
                    </a:cubicBezTo>
                    <a:cubicBezTo>
                      <a:pt x="11783" y="6943"/>
                      <a:pt x="11605" y="7118"/>
                      <a:pt x="11302" y="7253"/>
                    </a:cubicBezTo>
                    <a:lnTo>
                      <a:pt x="10367" y="7645"/>
                    </a:lnTo>
                    <a:cubicBezTo>
                      <a:pt x="10064" y="7779"/>
                      <a:pt x="9652" y="7849"/>
                      <a:pt x="9198" y="7849"/>
                    </a:cubicBezTo>
                    <a:lnTo>
                      <a:pt x="8635" y="7849"/>
                    </a:lnTo>
                    <a:cubicBezTo>
                      <a:pt x="8099" y="7849"/>
                      <a:pt x="7617" y="7937"/>
                      <a:pt x="7259" y="8095"/>
                    </a:cubicBezTo>
                    <a:lnTo>
                      <a:pt x="3011" y="9897"/>
                    </a:lnTo>
                    <a:cubicBezTo>
                      <a:pt x="2653" y="10060"/>
                      <a:pt x="2447" y="10265"/>
                      <a:pt x="2447" y="10481"/>
                    </a:cubicBezTo>
                    <a:cubicBezTo>
                      <a:pt x="2447" y="10709"/>
                      <a:pt x="2653" y="10914"/>
                      <a:pt x="3011" y="11066"/>
                    </a:cubicBezTo>
                    <a:lnTo>
                      <a:pt x="9501" y="13827"/>
                    </a:lnTo>
                    <a:cubicBezTo>
                      <a:pt x="10147" y="14096"/>
                      <a:pt x="10147" y="14540"/>
                      <a:pt x="9501" y="14821"/>
                    </a:cubicBezTo>
                    <a:lnTo>
                      <a:pt x="7397" y="15710"/>
                    </a:lnTo>
                    <a:cubicBezTo>
                      <a:pt x="7039" y="15874"/>
                      <a:pt x="6833" y="16079"/>
                      <a:pt x="6833" y="16295"/>
                    </a:cubicBezTo>
                    <a:lnTo>
                      <a:pt x="6833" y="18313"/>
                    </a:lnTo>
                    <a:cubicBezTo>
                      <a:pt x="6833" y="18506"/>
                      <a:pt x="6655" y="18681"/>
                      <a:pt x="6352" y="18810"/>
                    </a:cubicBezTo>
                    <a:lnTo>
                      <a:pt x="0" y="21518"/>
                    </a:lnTo>
                    <a:lnTo>
                      <a:pt x="179" y="21600"/>
                    </a:lnTo>
                    <a:lnTo>
                      <a:pt x="6558" y="18892"/>
                    </a:lnTo>
                    <a:cubicBezTo>
                      <a:pt x="6915" y="18734"/>
                      <a:pt x="7122" y="18529"/>
                      <a:pt x="7122" y="18307"/>
                    </a:cubicBezTo>
                    <a:lnTo>
                      <a:pt x="7122" y="16289"/>
                    </a:lnTo>
                    <a:cubicBezTo>
                      <a:pt x="7122" y="16102"/>
                      <a:pt x="7301" y="15921"/>
                      <a:pt x="7603" y="15792"/>
                    </a:cubicBezTo>
                    <a:lnTo>
                      <a:pt x="9707" y="14897"/>
                    </a:lnTo>
                    <a:cubicBezTo>
                      <a:pt x="10463" y="14581"/>
                      <a:pt x="10463" y="14061"/>
                      <a:pt x="9707" y="13739"/>
                    </a:cubicBezTo>
                    <a:lnTo>
                      <a:pt x="3231" y="10978"/>
                    </a:lnTo>
                    <a:cubicBezTo>
                      <a:pt x="2915" y="10850"/>
                      <a:pt x="2750" y="10674"/>
                      <a:pt x="2750" y="10487"/>
                    </a:cubicBezTo>
                    <a:cubicBezTo>
                      <a:pt x="2750" y="10294"/>
                      <a:pt x="2915" y="10119"/>
                      <a:pt x="3231" y="9990"/>
                    </a:cubicBezTo>
                    <a:lnTo>
                      <a:pt x="7466" y="8194"/>
                    </a:lnTo>
                    <a:cubicBezTo>
                      <a:pt x="7782" y="8066"/>
                      <a:pt x="8194" y="7990"/>
                      <a:pt x="8635" y="7990"/>
                    </a:cubicBezTo>
                    <a:lnTo>
                      <a:pt x="9212" y="7990"/>
                    </a:lnTo>
                    <a:cubicBezTo>
                      <a:pt x="9735" y="7990"/>
                      <a:pt x="10216" y="7902"/>
                      <a:pt x="10587" y="7750"/>
                    </a:cubicBezTo>
                    <a:lnTo>
                      <a:pt x="11508" y="7352"/>
                    </a:lnTo>
                    <a:cubicBezTo>
                      <a:pt x="11865" y="7194"/>
                      <a:pt x="12072" y="6989"/>
                      <a:pt x="12072" y="6767"/>
                    </a:cubicBezTo>
                    <a:cubicBezTo>
                      <a:pt x="12072" y="6545"/>
                      <a:pt x="11865" y="6340"/>
                      <a:pt x="11508" y="6182"/>
                    </a:cubicBezTo>
                    <a:cubicBezTo>
                      <a:pt x="10862" y="5913"/>
                      <a:pt x="10862" y="5469"/>
                      <a:pt x="11508" y="5188"/>
                    </a:cubicBezTo>
                    <a:lnTo>
                      <a:pt x="12760" y="4656"/>
                    </a:lnTo>
                    <a:cubicBezTo>
                      <a:pt x="13076" y="4527"/>
                      <a:pt x="13488" y="4451"/>
                      <a:pt x="13928" y="4451"/>
                    </a:cubicBezTo>
                    <a:cubicBezTo>
                      <a:pt x="14381" y="4451"/>
                      <a:pt x="14795" y="4527"/>
                      <a:pt x="15097" y="4656"/>
                    </a:cubicBezTo>
                    <a:lnTo>
                      <a:pt x="17241" y="5568"/>
                    </a:lnTo>
                    <a:cubicBezTo>
                      <a:pt x="17619" y="5729"/>
                      <a:pt x="18115" y="5809"/>
                      <a:pt x="18609" y="5809"/>
                    </a:cubicBezTo>
                    <a:cubicBezTo>
                      <a:pt x="19105" y="5809"/>
                      <a:pt x="19599" y="5729"/>
                      <a:pt x="19977" y="5568"/>
                    </a:cubicBezTo>
                    <a:lnTo>
                      <a:pt x="21022" y="5124"/>
                    </a:lnTo>
                    <a:cubicBezTo>
                      <a:pt x="21394" y="4966"/>
                      <a:pt x="21600" y="4761"/>
                      <a:pt x="21600" y="4539"/>
                    </a:cubicBezTo>
                    <a:cubicBezTo>
                      <a:pt x="21600" y="4311"/>
                      <a:pt x="21394" y="4106"/>
                      <a:pt x="21022" y="3954"/>
                    </a:cubicBezTo>
                    <a:lnTo>
                      <a:pt x="1172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C0A9E"/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54007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57" name="Google Shape;299;p6"/>
            <p:cNvGrpSpPr/>
            <p:nvPr/>
          </p:nvGrpSpPr>
          <p:grpSpPr>
            <a:xfrm>
              <a:off x="1915856" y="1933649"/>
              <a:ext cx="1041813" cy="706621"/>
              <a:chOff x="0" y="0"/>
              <a:chExt cx="1041811" cy="706619"/>
            </a:xfrm>
          </p:grpSpPr>
          <p:grpSp>
            <p:nvGrpSpPr>
              <p:cNvPr id="55" name="Google Shape;300;p6"/>
              <p:cNvGrpSpPr/>
              <p:nvPr/>
            </p:nvGrpSpPr>
            <p:grpSpPr>
              <a:xfrm>
                <a:off x="-1" y="4420"/>
                <a:ext cx="702200" cy="702200"/>
                <a:chOff x="0" y="0"/>
                <a:chExt cx="702198" cy="702198"/>
              </a:xfrm>
            </p:grpSpPr>
            <p:sp>
              <p:nvSpPr>
                <p:cNvPr id="48" name="Google Shape;301;p6"/>
                <p:cNvSpPr/>
                <p:nvPr/>
              </p:nvSpPr>
              <p:spPr>
                <a:xfrm rot="2700000">
                  <a:off x="102792" y="102876"/>
                  <a:ext cx="496615" cy="4964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90" h="21600" extrusionOk="0">
                      <a:moveTo>
                        <a:pt x="10344" y="0"/>
                      </a:moveTo>
                      <a:cubicBezTo>
                        <a:pt x="9150" y="0"/>
                        <a:pt x="7955" y="475"/>
                        <a:pt x="7045" y="1425"/>
                      </a:cubicBezTo>
                      <a:lnTo>
                        <a:pt x="1364" y="7357"/>
                      </a:lnTo>
                      <a:cubicBezTo>
                        <a:pt x="-455" y="9257"/>
                        <a:pt x="-455" y="12340"/>
                        <a:pt x="1364" y="14240"/>
                      </a:cubicBezTo>
                      <a:lnTo>
                        <a:pt x="7045" y="20182"/>
                      </a:lnTo>
                      <a:cubicBezTo>
                        <a:pt x="7955" y="21127"/>
                        <a:pt x="9147" y="21600"/>
                        <a:pt x="10340" y="21600"/>
                      </a:cubicBezTo>
                      <a:cubicBezTo>
                        <a:pt x="11533" y="21600"/>
                        <a:pt x="12726" y="21127"/>
                        <a:pt x="13636" y="20182"/>
                      </a:cubicBezTo>
                      <a:lnTo>
                        <a:pt x="19326" y="14240"/>
                      </a:lnTo>
                      <a:cubicBezTo>
                        <a:pt x="21145" y="12340"/>
                        <a:pt x="21145" y="9257"/>
                        <a:pt x="19326" y="7357"/>
                      </a:cubicBezTo>
                      <a:lnTo>
                        <a:pt x="13636" y="1425"/>
                      </a:lnTo>
                      <a:cubicBezTo>
                        <a:pt x="12731" y="475"/>
                        <a:pt x="11538" y="0"/>
                        <a:pt x="1034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F8FF"/>
                    </a:gs>
                    <a:gs pos="18000">
                      <a:srgbClr val="F5F8FF"/>
                    </a:gs>
                    <a:gs pos="56000">
                      <a:schemeClr val="accent3">
                        <a:lumOff val="44000"/>
                        <a:alpha val="0"/>
                      </a:schemeClr>
                    </a:gs>
                    <a:gs pos="74000">
                      <a:srgbClr val="F5F8FF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grpSp>
              <p:nvGrpSpPr>
                <p:cNvPr id="54" name="Google Shape;302;p6"/>
                <p:cNvGrpSpPr/>
                <p:nvPr/>
              </p:nvGrpSpPr>
              <p:grpSpPr>
                <a:xfrm>
                  <a:off x="59189" y="143532"/>
                  <a:ext cx="581750" cy="335596"/>
                  <a:chOff x="0" y="0"/>
                  <a:chExt cx="581749" cy="335595"/>
                </a:xfrm>
              </p:grpSpPr>
              <p:sp>
                <p:nvSpPr>
                  <p:cNvPr id="49" name="Google Shape;303;p6"/>
                  <p:cNvSpPr/>
                  <p:nvPr/>
                </p:nvSpPr>
                <p:spPr>
                  <a:xfrm rot="2700000">
                    <a:off x="49132" y="49132"/>
                    <a:ext cx="237232" cy="23723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50" name="Google Shape;304;p6"/>
                  <p:cNvSpPr/>
                  <p:nvPr/>
                </p:nvSpPr>
                <p:spPr>
                  <a:xfrm rot="2700000">
                    <a:off x="110670" y="49225"/>
                    <a:ext cx="237233" cy="23723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2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292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51" name="Google Shape;305;p6"/>
                  <p:cNvSpPr/>
                  <p:nvPr/>
                </p:nvSpPr>
                <p:spPr>
                  <a:xfrm rot="2700000">
                    <a:off x="172404" y="49139"/>
                    <a:ext cx="237232" cy="23722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1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309"/>
                        </a:lnTo>
                        <a:lnTo>
                          <a:pt x="2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52" name="Google Shape;306;p6"/>
                  <p:cNvSpPr/>
                  <p:nvPr/>
                </p:nvSpPr>
                <p:spPr>
                  <a:xfrm rot="2700000">
                    <a:off x="233840" y="49132"/>
                    <a:ext cx="237233" cy="23723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309" y="21600"/>
                        </a:lnTo>
                        <a:lnTo>
                          <a:pt x="21600" y="21308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53" name="Google Shape;307;p6"/>
                  <p:cNvSpPr/>
                  <p:nvPr/>
                </p:nvSpPr>
                <p:spPr>
                  <a:xfrm rot="2700000">
                    <a:off x="295385" y="49231"/>
                    <a:ext cx="237233" cy="23723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sp>
            <p:nvSpPr>
              <p:cNvPr id="56" name="Google Shape;308;p6"/>
              <p:cNvSpPr/>
              <p:nvPr/>
            </p:nvSpPr>
            <p:spPr>
              <a:xfrm rot="18900000">
                <a:off x="489214" y="115552"/>
                <a:ext cx="487122" cy="386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63" y="0"/>
                    </a:moveTo>
                    <a:lnTo>
                      <a:pt x="18118" y="2061"/>
                    </a:lnTo>
                    <a:lnTo>
                      <a:pt x="19955" y="4374"/>
                    </a:lnTo>
                    <a:lnTo>
                      <a:pt x="21600" y="2303"/>
                    </a:lnTo>
                    <a:lnTo>
                      <a:pt x="19763" y="0"/>
                    </a:lnTo>
                    <a:close/>
                    <a:moveTo>
                      <a:pt x="10741" y="2498"/>
                    </a:moveTo>
                    <a:lnTo>
                      <a:pt x="9103" y="4560"/>
                    </a:lnTo>
                    <a:lnTo>
                      <a:pt x="10940" y="6871"/>
                    </a:lnTo>
                    <a:lnTo>
                      <a:pt x="12578" y="4801"/>
                    </a:lnTo>
                    <a:lnTo>
                      <a:pt x="10741" y="2498"/>
                    </a:lnTo>
                    <a:close/>
                    <a:moveTo>
                      <a:pt x="7739" y="6277"/>
                    </a:moveTo>
                    <a:lnTo>
                      <a:pt x="6093" y="8348"/>
                    </a:lnTo>
                    <a:lnTo>
                      <a:pt x="7930" y="10651"/>
                    </a:lnTo>
                    <a:lnTo>
                      <a:pt x="9575" y="8590"/>
                    </a:lnTo>
                    <a:lnTo>
                      <a:pt x="7739" y="6277"/>
                    </a:lnTo>
                    <a:close/>
                    <a:moveTo>
                      <a:pt x="4566" y="10271"/>
                    </a:moveTo>
                    <a:lnTo>
                      <a:pt x="2922" y="12341"/>
                    </a:lnTo>
                    <a:lnTo>
                      <a:pt x="7355" y="17922"/>
                    </a:lnTo>
                    <a:lnTo>
                      <a:pt x="9000" y="15851"/>
                    </a:lnTo>
                    <a:lnTo>
                      <a:pt x="4566" y="10271"/>
                    </a:lnTo>
                    <a:close/>
                    <a:moveTo>
                      <a:pt x="1638" y="13948"/>
                    </a:moveTo>
                    <a:lnTo>
                      <a:pt x="0" y="16019"/>
                    </a:lnTo>
                    <a:lnTo>
                      <a:pt x="4434" y="21600"/>
                    </a:lnTo>
                    <a:lnTo>
                      <a:pt x="6079" y="19538"/>
                    </a:lnTo>
                    <a:lnTo>
                      <a:pt x="1638" y="139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46666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62" name="Google Shape;309;p6"/>
            <p:cNvGrpSpPr/>
            <p:nvPr/>
          </p:nvGrpSpPr>
          <p:grpSpPr>
            <a:xfrm>
              <a:off x="1008593" y="-1"/>
              <a:ext cx="1564111" cy="2019892"/>
              <a:chOff x="0" y="0"/>
              <a:chExt cx="1564110" cy="2019890"/>
            </a:xfrm>
          </p:grpSpPr>
          <p:sp>
            <p:nvSpPr>
              <p:cNvPr id="58" name="Google Shape;310;p6"/>
              <p:cNvSpPr/>
              <p:nvPr/>
            </p:nvSpPr>
            <p:spPr>
              <a:xfrm rot="2700000">
                <a:off x="178862" y="178862"/>
                <a:ext cx="863624" cy="8636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1600" extrusionOk="0">
                    <a:moveTo>
                      <a:pt x="20207" y="0"/>
                    </a:moveTo>
                    <a:cubicBezTo>
                      <a:pt x="19909" y="0"/>
                      <a:pt x="19611" y="115"/>
                      <a:pt x="19384" y="345"/>
                    </a:cubicBezTo>
                    <a:cubicBezTo>
                      <a:pt x="18929" y="805"/>
                      <a:pt x="18929" y="1549"/>
                      <a:pt x="19384" y="2009"/>
                    </a:cubicBezTo>
                    <a:cubicBezTo>
                      <a:pt x="19611" y="2239"/>
                      <a:pt x="19909" y="2354"/>
                      <a:pt x="20207" y="2354"/>
                    </a:cubicBezTo>
                    <a:cubicBezTo>
                      <a:pt x="20505" y="2354"/>
                      <a:pt x="20803" y="2239"/>
                      <a:pt x="21031" y="2009"/>
                    </a:cubicBezTo>
                    <a:cubicBezTo>
                      <a:pt x="21486" y="1549"/>
                      <a:pt x="21486" y="805"/>
                      <a:pt x="21031" y="345"/>
                    </a:cubicBezTo>
                    <a:cubicBezTo>
                      <a:pt x="20803" y="115"/>
                      <a:pt x="20505" y="0"/>
                      <a:pt x="20207" y="0"/>
                    </a:cubicBezTo>
                    <a:close/>
                    <a:moveTo>
                      <a:pt x="16405" y="3853"/>
                    </a:moveTo>
                    <a:cubicBezTo>
                      <a:pt x="16107" y="3853"/>
                      <a:pt x="15809" y="3968"/>
                      <a:pt x="15581" y="4198"/>
                    </a:cubicBezTo>
                    <a:cubicBezTo>
                      <a:pt x="15126" y="4657"/>
                      <a:pt x="15126" y="5402"/>
                      <a:pt x="15581" y="5862"/>
                    </a:cubicBezTo>
                    <a:cubicBezTo>
                      <a:pt x="15809" y="6092"/>
                      <a:pt x="16107" y="6207"/>
                      <a:pt x="16405" y="6207"/>
                    </a:cubicBezTo>
                    <a:cubicBezTo>
                      <a:pt x="16703" y="6207"/>
                      <a:pt x="17001" y="6092"/>
                      <a:pt x="17228" y="5862"/>
                    </a:cubicBezTo>
                    <a:cubicBezTo>
                      <a:pt x="17683" y="5402"/>
                      <a:pt x="17683" y="4657"/>
                      <a:pt x="17228" y="4198"/>
                    </a:cubicBezTo>
                    <a:cubicBezTo>
                      <a:pt x="17001" y="3968"/>
                      <a:pt x="16703" y="3853"/>
                      <a:pt x="16405" y="3853"/>
                    </a:cubicBezTo>
                    <a:close/>
                    <a:moveTo>
                      <a:pt x="12596" y="7696"/>
                    </a:moveTo>
                    <a:cubicBezTo>
                      <a:pt x="12297" y="7696"/>
                      <a:pt x="11996" y="7812"/>
                      <a:pt x="11769" y="8042"/>
                    </a:cubicBezTo>
                    <a:cubicBezTo>
                      <a:pt x="11314" y="8501"/>
                      <a:pt x="11314" y="9255"/>
                      <a:pt x="11769" y="9715"/>
                    </a:cubicBezTo>
                    <a:cubicBezTo>
                      <a:pt x="11996" y="9944"/>
                      <a:pt x="12297" y="10060"/>
                      <a:pt x="12596" y="10060"/>
                    </a:cubicBezTo>
                    <a:cubicBezTo>
                      <a:pt x="12897" y="10060"/>
                      <a:pt x="13197" y="9944"/>
                      <a:pt x="13425" y="9715"/>
                    </a:cubicBezTo>
                    <a:cubicBezTo>
                      <a:pt x="13880" y="9255"/>
                      <a:pt x="13880" y="8501"/>
                      <a:pt x="13425" y="8042"/>
                    </a:cubicBezTo>
                    <a:cubicBezTo>
                      <a:pt x="13197" y="7812"/>
                      <a:pt x="12897" y="7696"/>
                      <a:pt x="12596" y="7696"/>
                    </a:cubicBezTo>
                    <a:close/>
                    <a:moveTo>
                      <a:pt x="8794" y="11544"/>
                    </a:moveTo>
                    <a:cubicBezTo>
                      <a:pt x="8494" y="11544"/>
                      <a:pt x="8194" y="11659"/>
                      <a:pt x="7965" y="11885"/>
                    </a:cubicBezTo>
                    <a:cubicBezTo>
                      <a:pt x="7510" y="12345"/>
                      <a:pt x="7510" y="13090"/>
                      <a:pt x="7965" y="13549"/>
                    </a:cubicBezTo>
                    <a:cubicBezTo>
                      <a:pt x="8193" y="13779"/>
                      <a:pt x="8491" y="13894"/>
                      <a:pt x="8789" y="13894"/>
                    </a:cubicBezTo>
                    <a:cubicBezTo>
                      <a:pt x="9087" y="13894"/>
                      <a:pt x="9385" y="13779"/>
                      <a:pt x="9612" y="13549"/>
                    </a:cubicBezTo>
                    <a:cubicBezTo>
                      <a:pt x="10067" y="13090"/>
                      <a:pt x="10067" y="12345"/>
                      <a:pt x="9612" y="11885"/>
                    </a:cubicBezTo>
                    <a:cubicBezTo>
                      <a:pt x="9386" y="11656"/>
                      <a:pt x="9090" y="11544"/>
                      <a:pt x="8794" y="11544"/>
                    </a:cubicBezTo>
                    <a:close/>
                    <a:moveTo>
                      <a:pt x="4976" y="15393"/>
                    </a:moveTo>
                    <a:cubicBezTo>
                      <a:pt x="4678" y="15393"/>
                      <a:pt x="4380" y="15508"/>
                      <a:pt x="4153" y="15738"/>
                    </a:cubicBezTo>
                    <a:cubicBezTo>
                      <a:pt x="3698" y="16198"/>
                      <a:pt x="3698" y="16943"/>
                      <a:pt x="4153" y="17402"/>
                    </a:cubicBezTo>
                    <a:cubicBezTo>
                      <a:pt x="4380" y="17632"/>
                      <a:pt x="4678" y="17747"/>
                      <a:pt x="4976" y="17747"/>
                    </a:cubicBezTo>
                    <a:cubicBezTo>
                      <a:pt x="5274" y="17747"/>
                      <a:pt x="5572" y="17632"/>
                      <a:pt x="5800" y="17402"/>
                    </a:cubicBezTo>
                    <a:cubicBezTo>
                      <a:pt x="6255" y="16943"/>
                      <a:pt x="6255" y="16198"/>
                      <a:pt x="5800" y="15738"/>
                    </a:cubicBezTo>
                    <a:cubicBezTo>
                      <a:pt x="5572" y="15508"/>
                      <a:pt x="5274" y="15393"/>
                      <a:pt x="4976" y="15393"/>
                    </a:cubicBezTo>
                    <a:close/>
                    <a:moveTo>
                      <a:pt x="1164" y="19237"/>
                    </a:moveTo>
                    <a:cubicBezTo>
                      <a:pt x="866" y="19237"/>
                      <a:pt x="568" y="19352"/>
                      <a:pt x="341" y="19582"/>
                    </a:cubicBezTo>
                    <a:cubicBezTo>
                      <a:pt x="-114" y="20041"/>
                      <a:pt x="-114" y="20795"/>
                      <a:pt x="341" y="21255"/>
                    </a:cubicBezTo>
                    <a:cubicBezTo>
                      <a:pt x="568" y="21485"/>
                      <a:pt x="866" y="21600"/>
                      <a:pt x="1164" y="21600"/>
                    </a:cubicBezTo>
                    <a:cubicBezTo>
                      <a:pt x="1462" y="21600"/>
                      <a:pt x="1760" y="21485"/>
                      <a:pt x="1987" y="21255"/>
                    </a:cubicBezTo>
                    <a:cubicBezTo>
                      <a:pt x="2443" y="20795"/>
                      <a:pt x="2443" y="20041"/>
                      <a:pt x="1987" y="19582"/>
                    </a:cubicBezTo>
                    <a:cubicBezTo>
                      <a:pt x="1760" y="19352"/>
                      <a:pt x="1462" y="19237"/>
                      <a:pt x="1164" y="1923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59" name="Google Shape;311;p6"/>
              <p:cNvSpPr/>
              <p:nvPr/>
            </p:nvSpPr>
            <p:spPr>
              <a:xfrm rot="2700000">
                <a:off x="293116" y="455276"/>
                <a:ext cx="863624" cy="8636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1600" extrusionOk="0">
                    <a:moveTo>
                      <a:pt x="20207" y="0"/>
                    </a:moveTo>
                    <a:cubicBezTo>
                      <a:pt x="19909" y="0"/>
                      <a:pt x="19611" y="115"/>
                      <a:pt x="19384" y="345"/>
                    </a:cubicBezTo>
                    <a:cubicBezTo>
                      <a:pt x="18929" y="805"/>
                      <a:pt x="18929" y="1549"/>
                      <a:pt x="19384" y="2009"/>
                    </a:cubicBezTo>
                    <a:cubicBezTo>
                      <a:pt x="19611" y="2239"/>
                      <a:pt x="19909" y="2354"/>
                      <a:pt x="20207" y="2354"/>
                    </a:cubicBezTo>
                    <a:cubicBezTo>
                      <a:pt x="20505" y="2354"/>
                      <a:pt x="20803" y="2239"/>
                      <a:pt x="21031" y="2009"/>
                    </a:cubicBezTo>
                    <a:cubicBezTo>
                      <a:pt x="21486" y="1549"/>
                      <a:pt x="21486" y="805"/>
                      <a:pt x="21031" y="345"/>
                    </a:cubicBezTo>
                    <a:cubicBezTo>
                      <a:pt x="20803" y="115"/>
                      <a:pt x="20505" y="0"/>
                      <a:pt x="20207" y="0"/>
                    </a:cubicBezTo>
                    <a:close/>
                    <a:moveTo>
                      <a:pt x="16405" y="3853"/>
                    </a:moveTo>
                    <a:cubicBezTo>
                      <a:pt x="16107" y="3853"/>
                      <a:pt x="15809" y="3968"/>
                      <a:pt x="15581" y="4198"/>
                    </a:cubicBezTo>
                    <a:cubicBezTo>
                      <a:pt x="15126" y="4657"/>
                      <a:pt x="15126" y="5402"/>
                      <a:pt x="15581" y="5862"/>
                    </a:cubicBezTo>
                    <a:cubicBezTo>
                      <a:pt x="15809" y="6092"/>
                      <a:pt x="16107" y="6207"/>
                      <a:pt x="16405" y="6207"/>
                    </a:cubicBezTo>
                    <a:cubicBezTo>
                      <a:pt x="16703" y="6207"/>
                      <a:pt x="17001" y="6092"/>
                      <a:pt x="17228" y="5862"/>
                    </a:cubicBezTo>
                    <a:cubicBezTo>
                      <a:pt x="17683" y="5402"/>
                      <a:pt x="17683" y="4657"/>
                      <a:pt x="17228" y="4198"/>
                    </a:cubicBezTo>
                    <a:cubicBezTo>
                      <a:pt x="17001" y="3968"/>
                      <a:pt x="16703" y="3853"/>
                      <a:pt x="16405" y="3853"/>
                    </a:cubicBezTo>
                    <a:close/>
                    <a:moveTo>
                      <a:pt x="12596" y="7696"/>
                    </a:moveTo>
                    <a:cubicBezTo>
                      <a:pt x="12297" y="7696"/>
                      <a:pt x="11996" y="7812"/>
                      <a:pt x="11769" y="8042"/>
                    </a:cubicBezTo>
                    <a:cubicBezTo>
                      <a:pt x="11314" y="8501"/>
                      <a:pt x="11314" y="9255"/>
                      <a:pt x="11769" y="9715"/>
                    </a:cubicBezTo>
                    <a:cubicBezTo>
                      <a:pt x="11996" y="9944"/>
                      <a:pt x="12297" y="10060"/>
                      <a:pt x="12596" y="10060"/>
                    </a:cubicBezTo>
                    <a:cubicBezTo>
                      <a:pt x="12897" y="10060"/>
                      <a:pt x="13197" y="9944"/>
                      <a:pt x="13425" y="9715"/>
                    </a:cubicBezTo>
                    <a:cubicBezTo>
                      <a:pt x="13880" y="9255"/>
                      <a:pt x="13880" y="8501"/>
                      <a:pt x="13425" y="8042"/>
                    </a:cubicBezTo>
                    <a:cubicBezTo>
                      <a:pt x="13197" y="7812"/>
                      <a:pt x="12897" y="7696"/>
                      <a:pt x="12596" y="7696"/>
                    </a:cubicBezTo>
                    <a:close/>
                    <a:moveTo>
                      <a:pt x="8794" y="11544"/>
                    </a:moveTo>
                    <a:cubicBezTo>
                      <a:pt x="8494" y="11544"/>
                      <a:pt x="8194" y="11659"/>
                      <a:pt x="7965" y="11885"/>
                    </a:cubicBezTo>
                    <a:cubicBezTo>
                      <a:pt x="7510" y="12345"/>
                      <a:pt x="7510" y="13090"/>
                      <a:pt x="7965" y="13549"/>
                    </a:cubicBezTo>
                    <a:cubicBezTo>
                      <a:pt x="8193" y="13779"/>
                      <a:pt x="8491" y="13894"/>
                      <a:pt x="8789" y="13894"/>
                    </a:cubicBezTo>
                    <a:cubicBezTo>
                      <a:pt x="9087" y="13894"/>
                      <a:pt x="9385" y="13779"/>
                      <a:pt x="9612" y="13549"/>
                    </a:cubicBezTo>
                    <a:cubicBezTo>
                      <a:pt x="10067" y="13090"/>
                      <a:pt x="10067" y="12345"/>
                      <a:pt x="9612" y="11885"/>
                    </a:cubicBezTo>
                    <a:cubicBezTo>
                      <a:pt x="9386" y="11656"/>
                      <a:pt x="9090" y="11544"/>
                      <a:pt x="8794" y="11544"/>
                    </a:cubicBezTo>
                    <a:close/>
                    <a:moveTo>
                      <a:pt x="4976" y="15393"/>
                    </a:moveTo>
                    <a:cubicBezTo>
                      <a:pt x="4678" y="15393"/>
                      <a:pt x="4380" y="15508"/>
                      <a:pt x="4153" y="15738"/>
                    </a:cubicBezTo>
                    <a:cubicBezTo>
                      <a:pt x="3698" y="16198"/>
                      <a:pt x="3698" y="16943"/>
                      <a:pt x="4153" y="17402"/>
                    </a:cubicBezTo>
                    <a:cubicBezTo>
                      <a:pt x="4380" y="17632"/>
                      <a:pt x="4678" y="17747"/>
                      <a:pt x="4976" y="17747"/>
                    </a:cubicBezTo>
                    <a:cubicBezTo>
                      <a:pt x="5274" y="17747"/>
                      <a:pt x="5572" y="17632"/>
                      <a:pt x="5800" y="17402"/>
                    </a:cubicBezTo>
                    <a:cubicBezTo>
                      <a:pt x="6255" y="16943"/>
                      <a:pt x="6255" y="16198"/>
                      <a:pt x="5800" y="15738"/>
                    </a:cubicBezTo>
                    <a:cubicBezTo>
                      <a:pt x="5572" y="15508"/>
                      <a:pt x="5274" y="15393"/>
                      <a:pt x="4976" y="15393"/>
                    </a:cubicBezTo>
                    <a:close/>
                    <a:moveTo>
                      <a:pt x="1164" y="19237"/>
                    </a:moveTo>
                    <a:cubicBezTo>
                      <a:pt x="866" y="19237"/>
                      <a:pt x="568" y="19352"/>
                      <a:pt x="341" y="19582"/>
                    </a:cubicBezTo>
                    <a:cubicBezTo>
                      <a:pt x="-114" y="20041"/>
                      <a:pt x="-114" y="20795"/>
                      <a:pt x="341" y="21255"/>
                    </a:cubicBezTo>
                    <a:cubicBezTo>
                      <a:pt x="568" y="21485"/>
                      <a:pt x="866" y="21600"/>
                      <a:pt x="1164" y="21600"/>
                    </a:cubicBezTo>
                    <a:cubicBezTo>
                      <a:pt x="1462" y="21600"/>
                      <a:pt x="1760" y="21485"/>
                      <a:pt x="1987" y="21255"/>
                    </a:cubicBezTo>
                    <a:cubicBezTo>
                      <a:pt x="2443" y="20795"/>
                      <a:pt x="2443" y="20041"/>
                      <a:pt x="1987" y="19582"/>
                    </a:cubicBezTo>
                    <a:cubicBezTo>
                      <a:pt x="1760" y="19352"/>
                      <a:pt x="1462" y="19237"/>
                      <a:pt x="1164" y="1923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0" name="Google Shape;312;p6"/>
              <p:cNvSpPr/>
              <p:nvPr/>
            </p:nvSpPr>
            <p:spPr>
              <a:xfrm rot="2700000">
                <a:off x="407370" y="700990"/>
                <a:ext cx="863625" cy="863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1600" extrusionOk="0">
                    <a:moveTo>
                      <a:pt x="20207" y="0"/>
                    </a:moveTo>
                    <a:cubicBezTo>
                      <a:pt x="19909" y="0"/>
                      <a:pt x="19611" y="115"/>
                      <a:pt x="19384" y="345"/>
                    </a:cubicBezTo>
                    <a:cubicBezTo>
                      <a:pt x="18929" y="805"/>
                      <a:pt x="18929" y="1549"/>
                      <a:pt x="19384" y="2009"/>
                    </a:cubicBezTo>
                    <a:cubicBezTo>
                      <a:pt x="19611" y="2239"/>
                      <a:pt x="19909" y="2354"/>
                      <a:pt x="20207" y="2354"/>
                    </a:cubicBezTo>
                    <a:cubicBezTo>
                      <a:pt x="20505" y="2354"/>
                      <a:pt x="20803" y="2239"/>
                      <a:pt x="21031" y="2009"/>
                    </a:cubicBezTo>
                    <a:cubicBezTo>
                      <a:pt x="21486" y="1549"/>
                      <a:pt x="21486" y="805"/>
                      <a:pt x="21031" y="345"/>
                    </a:cubicBezTo>
                    <a:cubicBezTo>
                      <a:pt x="20803" y="115"/>
                      <a:pt x="20505" y="0"/>
                      <a:pt x="20207" y="0"/>
                    </a:cubicBezTo>
                    <a:close/>
                    <a:moveTo>
                      <a:pt x="16405" y="3853"/>
                    </a:moveTo>
                    <a:cubicBezTo>
                      <a:pt x="16107" y="3853"/>
                      <a:pt x="15809" y="3968"/>
                      <a:pt x="15581" y="4198"/>
                    </a:cubicBezTo>
                    <a:cubicBezTo>
                      <a:pt x="15126" y="4657"/>
                      <a:pt x="15126" y="5402"/>
                      <a:pt x="15581" y="5862"/>
                    </a:cubicBezTo>
                    <a:cubicBezTo>
                      <a:pt x="15809" y="6092"/>
                      <a:pt x="16107" y="6207"/>
                      <a:pt x="16405" y="6207"/>
                    </a:cubicBezTo>
                    <a:cubicBezTo>
                      <a:pt x="16703" y="6207"/>
                      <a:pt x="17001" y="6092"/>
                      <a:pt x="17228" y="5862"/>
                    </a:cubicBezTo>
                    <a:cubicBezTo>
                      <a:pt x="17683" y="5402"/>
                      <a:pt x="17683" y="4657"/>
                      <a:pt x="17228" y="4198"/>
                    </a:cubicBezTo>
                    <a:cubicBezTo>
                      <a:pt x="17001" y="3968"/>
                      <a:pt x="16703" y="3853"/>
                      <a:pt x="16405" y="3853"/>
                    </a:cubicBezTo>
                    <a:close/>
                    <a:moveTo>
                      <a:pt x="12596" y="7696"/>
                    </a:moveTo>
                    <a:cubicBezTo>
                      <a:pt x="12297" y="7696"/>
                      <a:pt x="11996" y="7812"/>
                      <a:pt x="11769" y="8042"/>
                    </a:cubicBezTo>
                    <a:cubicBezTo>
                      <a:pt x="11314" y="8501"/>
                      <a:pt x="11314" y="9255"/>
                      <a:pt x="11769" y="9715"/>
                    </a:cubicBezTo>
                    <a:cubicBezTo>
                      <a:pt x="11996" y="9944"/>
                      <a:pt x="12297" y="10060"/>
                      <a:pt x="12596" y="10060"/>
                    </a:cubicBezTo>
                    <a:cubicBezTo>
                      <a:pt x="12897" y="10060"/>
                      <a:pt x="13197" y="9944"/>
                      <a:pt x="13425" y="9715"/>
                    </a:cubicBezTo>
                    <a:cubicBezTo>
                      <a:pt x="13880" y="9255"/>
                      <a:pt x="13880" y="8501"/>
                      <a:pt x="13425" y="8042"/>
                    </a:cubicBezTo>
                    <a:cubicBezTo>
                      <a:pt x="13197" y="7812"/>
                      <a:pt x="12897" y="7696"/>
                      <a:pt x="12596" y="7696"/>
                    </a:cubicBezTo>
                    <a:close/>
                    <a:moveTo>
                      <a:pt x="8794" y="11544"/>
                    </a:moveTo>
                    <a:cubicBezTo>
                      <a:pt x="8494" y="11544"/>
                      <a:pt x="8194" y="11659"/>
                      <a:pt x="7965" y="11885"/>
                    </a:cubicBezTo>
                    <a:cubicBezTo>
                      <a:pt x="7510" y="12345"/>
                      <a:pt x="7510" y="13090"/>
                      <a:pt x="7965" y="13549"/>
                    </a:cubicBezTo>
                    <a:cubicBezTo>
                      <a:pt x="8193" y="13779"/>
                      <a:pt x="8491" y="13894"/>
                      <a:pt x="8789" y="13894"/>
                    </a:cubicBezTo>
                    <a:cubicBezTo>
                      <a:pt x="9087" y="13894"/>
                      <a:pt x="9385" y="13779"/>
                      <a:pt x="9612" y="13549"/>
                    </a:cubicBezTo>
                    <a:cubicBezTo>
                      <a:pt x="10067" y="13090"/>
                      <a:pt x="10067" y="12345"/>
                      <a:pt x="9612" y="11885"/>
                    </a:cubicBezTo>
                    <a:cubicBezTo>
                      <a:pt x="9386" y="11656"/>
                      <a:pt x="9090" y="11544"/>
                      <a:pt x="8794" y="11544"/>
                    </a:cubicBezTo>
                    <a:close/>
                    <a:moveTo>
                      <a:pt x="4976" y="15393"/>
                    </a:moveTo>
                    <a:cubicBezTo>
                      <a:pt x="4678" y="15393"/>
                      <a:pt x="4380" y="15508"/>
                      <a:pt x="4153" y="15738"/>
                    </a:cubicBezTo>
                    <a:cubicBezTo>
                      <a:pt x="3698" y="16198"/>
                      <a:pt x="3698" y="16943"/>
                      <a:pt x="4153" y="17402"/>
                    </a:cubicBezTo>
                    <a:cubicBezTo>
                      <a:pt x="4380" y="17632"/>
                      <a:pt x="4678" y="17747"/>
                      <a:pt x="4976" y="17747"/>
                    </a:cubicBezTo>
                    <a:cubicBezTo>
                      <a:pt x="5274" y="17747"/>
                      <a:pt x="5572" y="17632"/>
                      <a:pt x="5800" y="17402"/>
                    </a:cubicBezTo>
                    <a:cubicBezTo>
                      <a:pt x="6255" y="16943"/>
                      <a:pt x="6255" y="16198"/>
                      <a:pt x="5800" y="15738"/>
                    </a:cubicBezTo>
                    <a:cubicBezTo>
                      <a:pt x="5572" y="15508"/>
                      <a:pt x="5274" y="15393"/>
                      <a:pt x="4976" y="15393"/>
                    </a:cubicBezTo>
                    <a:close/>
                    <a:moveTo>
                      <a:pt x="1164" y="19237"/>
                    </a:moveTo>
                    <a:cubicBezTo>
                      <a:pt x="866" y="19237"/>
                      <a:pt x="568" y="19352"/>
                      <a:pt x="341" y="19582"/>
                    </a:cubicBezTo>
                    <a:cubicBezTo>
                      <a:pt x="-114" y="20041"/>
                      <a:pt x="-114" y="20795"/>
                      <a:pt x="341" y="21255"/>
                    </a:cubicBezTo>
                    <a:cubicBezTo>
                      <a:pt x="568" y="21485"/>
                      <a:pt x="866" y="21600"/>
                      <a:pt x="1164" y="21600"/>
                    </a:cubicBezTo>
                    <a:cubicBezTo>
                      <a:pt x="1462" y="21600"/>
                      <a:pt x="1760" y="21485"/>
                      <a:pt x="1987" y="21255"/>
                    </a:cubicBezTo>
                    <a:cubicBezTo>
                      <a:pt x="2443" y="20795"/>
                      <a:pt x="2443" y="20041"/>
                      <a:pt x="1987" y="19582"/>
                    </a:cubicBezTo>
                    <a:cubicBezTo>
                      <a:pt x="1760" y="19352"/>
                      <a:pt x="1462" y="19237"/>
                      <a:pt x="1164" y="1923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61" name="Google Shape;313;p6"/>
              <p:cNvSpPr/>
              <p:nvPr/>
            </p:nvSpPr>
            <p:spPr>
              <a:xfrm rot="2700000">
                <a:off x="521625" y="977405"/>
                <a:ext cx="863624" cy="8636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1600" extrusionOk="0">
                    <a:moveTo>
                      <a:pt x="20207" y="0"/>
                    </a:moveTo>
                    <a:cubicBezTo>
                      <a:pt x="19909" y="0"/>
                      <a:pt x="19611" y="115"/>
                      <a:pt x="19384" y="345"/>
                    </a:cubicBezTo>
                    <a:cubicBezTo>
                      <a:pt x="18929" y="805"/>
                      <a:pt x="18929" y="1549"/>
                      <a:pt x="19384" y="2009"/>
                    </a:cubicBezTo>
                    <a:cubicBezTo>
                      <a:pt x="19611" y="2239"/>
                      <a:pt x="19909" y="2354"/>
                      <a:pt x="20207" y="2354"/>
                    </a:cubicBezTo>
                    <a:cubicBezTo>
                      <a:pt x="20505" y="2354"/>
                      <a:pt x="20803" y="2239"/>
                      <a:pt x="21031" y="2009"/>
                    </a:cubicBezTo>
                    <a:cubicBezTo>
                      <a:pt x="21486" y="1549"/>
                      <a:pt x="21486" y="805"/>
                      <a:pt x="21031" y="345"/>
                    </a:cubicBezTo>
                    <a:cubicBezTo>
                      <a:pt x="20803" y="115"/>
                      <a:pt x="20505" y="0"/>
                      <a:pt x="20207" y="0"/>
                    </a:cubicBezTo>
                    <a:close/>
                    <a:moveTo>
                      <a:pt x="16405" y="3853"/>
                    </a:moveTo>
                    <a:cubicBezTo>
                      <a:pt x="16107" y="3853"/>
                      <a:pt x="15809" y="3968"/>
                      <a:pt x="15581" y="4198"/>
                    </a:cubicBezTo>
                    <a:cubicBezTo>
                      <a:pt x="15126" y="4657"/>
                      <a:pt x="15126" y="5402"/>
                      <a:pt x="15581" y="5862"/>
                    </a:cubicBezTo>
                    <a:cubicBezTo>
                      <a:pt x="15809" y="6092"/>
                      <a:pt x="16107" y="6207"/>
                      <a:pt x="16405" y="6207"/>
                    </a:cubicBezTo>
                    <a:cubicBezTo>
                      <a:pt x="16703" y="6207"/>
                      <a:pt x="17001" y="6092"/>
                      <a:pt x="17228" y="5862"/>
                    </a:cubicBezTo>
                    <a:cubicBezTo>
                      <a:pt x="17683" y="5402"/>
                      <a:pt x="17683" y="4657"/>
                      <a:pt x="17228" y="4198"/>
                    </a:cubicBezTo>
                    <a:cubicBezTo>
                      <a:pt x="17001" y="3968"/>
                      <a:pt x="16703" y="3853"/>
                      <a:pt x="16405" y="3853"/>
                    </a:cubicBezTo>
                    <a:close/>
                    <a:moveTo>
                      <a:pt x="12596" y="7696"/>
                    </a:moveTo>
                    <a:cubicBezTo>
                      <a:pt x="12297" y="7696"/>
                      <a:pt x="11996" y="7812"/>
                      <a:pt x="11769" y="8042"/>
                    </a:cubicBezTo>
                    <a:cubicBezTo>
                      <a:pt x="11314" y="8501"/>
                      <a:pt x="11314" y="9255"/>
                      <a:pt x="11769" y="9715"/>
                    </a:cubicBezTo>
                    <a:cubicBezTo>
                      <a:pt x="11996" y="9944"/>
                      <a:pt x="12297" y="10060"/>
                      <a:pt x="12596" y="10060"/>
                    </a:cubicBezTo>
                    <a:cubicBezTo>
                      <a:pt x="12897" y="10060"/>
                      <a:pt x="13197" y="9944"/>
                      <a:pt x="13425" y="9715"/>
                    </a:cubicBezTo>
                    <a:cubicBezTo>
                      <a:pt x="13880" y="9255"/>
                      <a:pt x="13880" y="8501"/>
                      <a:pt x="13425" y="8042"/>
                    </a:cubicBezTo>
                    <a:cubicBezTo>
                      <a:pt x="13197" y="7812"/>
                      <a:pt x="12897" y="7696"/>
                      <a:pt x="12596" y="7696"/>
                    </a:cubicBezTo>
                    <a:close/>
                    <a:moveTo>
                      <a:pt x="8794" y="11544"/>
                    </a:moveTo>
                    <a:cubicBezTo>
                      <a:pt x="8494" y="11544"/>
                      <a:pt x="8194" y="11659"/>
                      <a:pt x="7965" y="11885"/>
                    </a:cubicBezTo>
                    <a:cubicBezTo>
                      <a:pt x="7510" y="12345"/>
                      <a:pt x="7510" y="13090"/>
                      <a:pt x="7965" y="13549"/>
                    </a:cubicBezTo>
                    <a:cubicBezTo>
                      <a:pt x="8193" y="13779"/>
                      <a:pt x="8491" y="13894"/>
                      <a:pt x="8789" y="13894"/>
                    </a:cubicBezTo>
                    <a:cubicBezTo>
                      <a:pt x="9087" y="13894"/>
                      <a:pt x="9385" y="13779"/>
                      <a:pt x="9612" y="13549"/>
                    </a:cubicBezTo>
                    <a:cubicBezTo>
                      <a:pt x="10067" y="13090"/>
                      <a:pt x="10067" y="12345"/>
                      <a:pt x="9612" y="11885"/>
                    </a:cubicBezTo>
                    <a:cubicBezTo>
                      <a:pt x="9386" y="11656"/>
                      <a:pt x="9090" y="11544"/>
                      <a:pt x="8794" y="11544"/>
                    </a:cubicBezTo>
                    <a:close/>
                    <a:moveTo>
                      <a:pt x="4976" y="15393"/>
                    </a:moveTo>
                    <a:cubicBezTo>
                      <a:pt x="4678" y="15393"/>
                      <a:pt x="4380" y="15508"/>
                      <a:pt x="4153" y="15738"/>
                    </a:cubicBezTo>
                    <a:cubicBezTo>
                      <a:pt x="3698" y="16198"/>
                      <a:pt x="3698" y="16943"/>
                      <a:pt x="4153" y="17402"/>
                    </a:cubicBezTo>
                    <a:cubicBezTo>
                      <a:pt x="4380" y="17632"/>
                      <a:pt x="4678" y="17747"/>
                      <a:pt x="4976" y="17747"/>
                    </a:cubicBezTo>
                    <a:cubicBezTo>
                      <a:pt x="5274" y="17747"/>
                      <a:pt x="5572" y="17632"/>
                      <a:pt x="5800" y="17402"/>
                    </a:cubicBezTo>
                    <a:cubicBezTo>
                      <a:pt x="6255" y="16943"/>
                      <a:pt x="6255" y="16198"/>
                      <a:pt x="5800" y="15738"/>
                    </a:cubicBezTo>
                    <a:cubicBezTo>
                      <a:pt x="5572" y="15508"/>
                      <a:pt x="5274" y="15393"/>
                      <a:pt x="4976" y="15393"/>
                    </a:cubicBezTo>
                    <a:close/>
                    <a:moveTo>
                      <a:pt x="1164" y="19237"/>
                    </a:moveTo>
                    <a:cubicBezTo>
                      <a:pt x="866" y="19237"/>
                      <a:pt x="568" y="19352"/>
                      <a:pt x="341" y="19582"/>
                    </a:cubicBezTo>
                    <a:cubicBezTo>
                      <a:pt x="-114" y="20041"/>
                      <a:pt x="-114" y="20795"/>
                      <a:pt x="341" y="21255"/>
                    </a:cubicBezTo>
                    <a:cubicBezTo>
                      <a:pt x="568" y="21485"/>
                      <a:pt x="866" y="21600"/>
                      <a:pt x="1164" y="21600"/>
                    </a:cubicBezTo>
                    <a:cubicBezTo>
                      <a:pt x="1462" y="21600"/>
                      <a:pt x="1760" y="21485"/>
                      <a:pt x="1987" y="21255"/>
                    </a:cubicBezTo>
                    <a:cubicBezTo>
                      <a:pt x="2443" y="20795"/>
                      <a:pt x="2443" y="20041"/>
                      <a:pt x="1987" y="19582"/>
                    </a:cubicBezTo>
                    <a:cubicBezTo>
                      <a:pt x="1760" y="19352"/>
                      <a:pt x="1462" y="19237"/>
                      <a:pt x="1164" y="1923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72" name="Google Shape;314;p6"/>
            <p:cNvGrpSpPr/>
            <p:nvPr/>
          </p:nvGrpSpPr>
          <p:grpSpPr>
            <a:xfrm>
              <a:off x="2029436" y="1424640"/>
              <a:ext cx="1041813" cy="706621"/>
              <a:chOff x="0" y="0"/>
              <a:chExt cx="1041811" cy="706619"/>
            </a:xfrm>
          </p:grpSpPr>
          <p:grpSp>
            <p:nvGrpSpPr>
              <p:cNvPr id="70" name="Google Shape;315;p6"/>
              <p:cNvGrpSpPr/>
              <p:nvPr/>
            </p:nvGrpSpPr>
            <p:grpSpPr>
              <a:xfrm>
                <a:off x="-1" y="4420"/>
                <a:ext cx="702200" cy="702200"/>
                <a:chOff x="0" y="0"/>
                <a:chExt cx="702198" cy="702198"/>
              </a:xfrm>
            </p:grpSpPr>
            <p:sp>
              <p:nvSpPr>
                <p:cNvPr id="63" name="Google Shape;316;p6"/>
                <p:cNvSpPr/>
                <p:nvPr/>
              </p:nvSpPr>
              <p:spPr>
                <a:xfrm rot="2700000">
                  <a:off x="102792" y="102876"/>
                  <a:ext cx="496615" cy="4964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90" h="21600" extrusionOk="0">
                      <a:moveTo>
                        <a:pt x="10344" y="0"/>
                      </a:moveTo>
                      <a:cubicBezTo>
                        <a:pt x="9150" y="0"/>
                        <a:pt x="7955" y="475"/>
                        <a:pt x="7045" y="1425"/>
                      </a:cubicBezTo>
                      <a:lnTo>
                        <a:pt x="1364" y="7357"/>
                      </a:lnTo>
                      <a:cubicBezTo>
                        <a:pt x="-455" y="9257"/>
                        <a:pt x="-455" y="12340"/>
                        <a:pt x="1364" y="14240"/>
                      </a:cubicBezTo>
                      <a:lnTo>
                        <a:pt x="7045" y="20182"/>
                      </a:lnTo>
                      <a:cubicBezTo>
                        <a:pt x="7955" y="21127"/>
                        <a:pt x="9147" y="21600"/>
                        <a:pt x="10340" y="21600"/>
                      </a:cubicBezTo>
                      <a:cubicBezTo>
                        <a:pt x="11533" y="21600"/>
                        <a:pt x="12726" y="21127"/>
                        <a:pt x="13636" y="20182"/>
                      </a:cubicBezTo>
                      <a:lnTo>
                        <a:pt x="19326" y="14240"/>
                      </a:lnTo>
                      <a:cubicBezTo>
                        <a:pt x="21145" y="12340"/>
                        <a:pt x="21145" y="9257"/>
                        <a:pt x="19326" y="7357"/>
                      </a:cubicBezTo>
                      <a:lnTo>
                        <a:pt x="13636" y="1425"/>
                      </a:lnTo>
                      <a:cubicBezTo>
                        <a:pt x="12731" y="475"/>
                        <a:pt x="11538" y="0"/>
                        <a:pt x="1034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F8FF"/>
                    </a:gs>
                    <a:gs pos="18000">
                      <a:srgbClr val="F5F8FF"/>
                    </a:gs>
                    <a:gs pos="56000">
                      <a:schemeClr val="accent3">
                        <a:lumOff val="44000"/>
                        <a:alpha val="0"/>
                      </a:schemeClr>
                    </a:gs>
                    <a:gs pos="74000">
                      <a:srgbClr val="F5F8FF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grpSp>
              <p:nvGrpSpPr>
                <p:cNvPr id="69" name="Google Shape;317;p6"/>
                <p:cNvGrpSpPr/>
                <p:nvPr/>
              </p:nvGrpSpPr>
              <p:grpSpPr>
                <a:xfrm>
                  <a:off x="59189" y="143532"/>
                  <a:ext cx="581750" cy="335596"/>
                  <a:chOff x="0" y="0"/>
                  <a:chExt cx="581749" cy="335595"/>
                </a:xfrm>
              </p:grpSpPr>
              <p:sp>
                <p:nvSpPr>
                  <p:cNvPr id="64" name="Google Shape;318;p6"/>
                  <p:cNvSpPr/>
                  <p:nvPr/>
                </p:nvSpPr>
                <p:spPr>
                  <a:xfrm rot="2700000">
                    <a:off x="49132" y="49132"/>
                    <a:ext cx="237232" cy="23723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5" name="Google Shape;319;p6"/>
                  <p:cNvSpPr/>
                  <p:nvPr/>
                </p:nvSpPr>
                <p:spPr>
                  <a:xfrm rot="2700000">
                    <a:off x="110670" y="49225"/>
                    <a:ext cx="237233" cy="23723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2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292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6" name="Google Shape;320;p6"/>
                  <p:cNvSpPr/>
                  <p:nvPr/>
                </p:nvSpPr>
                <p:spPr>
                  <a:xfrm rot="2700000">
                    <a:off x="172404" y="49139"/>
                    <a:ext cx="237232" cy="23722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1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309"/>
                        </a:lnTo>
                        <a:lnTo>
                          <a:pt x="2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7" name="Google Shape;321;p6"/>
                  <p:cNvSpPr/>
                  <p:nvPr/>
                </p:nvSpPr>
                <p:spPr>
                  <a:xfrm rot="2700000">
                    <a:off x="233840" y="49132"/>
                    <a:ext cx="237233" cy="23723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309" y="21600"/>
                        </a:lnTo>
                        <a:lnTo>
                          <a:pt x="21600" y="21308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68" name="Google Shape;322;p6"/>
                  <p:cNvSpPr/>
                  <p:nvPr/>
                </p:nvSpPr>
                <p:spPr>
                  <a:xfrm rot="2700000">
                    <a:off x="295385" y="49231"/>
                    <a:ext cx="237233" cy="23723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sp>
            <p:nvSpPr>
              <p:cNvPr id="71" name="Google Shape;323;p6"/>
              <p:cNvSpPr/>
              <p:nvPr/>
            </p:nvSpPr>
            <p:spPr>
              <a:xfrm rot="18900000">
                <a:off x="489214" y="115552"/>
                <a:ext cx="487122" cy="386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63" y="0"/>
                    </a:moveTo>
                    <a:lnTo>
                      <a:pt x="18118" y="2061"/>
                    </a:lnTo>
                    <a:lnTo>
                      <a:pt x="19955" y="4374"/>
                    </a:lnTo>
                    <a:lnTo>
                      <a:pt x="21600" y="2303"/>
                    </a:lnTo>
                    <a:lnTo>
                      <a:pt x="19763" y="0"/>
                    </a:lnTo>
                    <a:close/>
                    <a:moveTo>
                      <a:pt x="10741" y="2498"/>
                    </a:moveTo>
                    <a:lnTo>
                      <a:pt x="9103" y="4560"/>
                    </a:lnTo>
                    <a:lnTo>
                      <a:pt x="10940" y="6871"/>
                    </a:lnTo>
                    <a:lnTo>
                      <a:pt x="12578" y="4801"/>
                    </a:lnTo>
                    <a:lnTo>
                      <a:pt x="10741" y="2498"/>
                    </a:lnTo>
                    <a:close/>
                    <a:moveTo>
                      <a:pt x="7739" y="6277"/>
                    </a:moveTo>
                    <a:lnTo>
                      <a:pt x="6093" y="8348"/>
                    </a:lnTo>
                    <a:lnTo>
                      <a:pt x="7930" y="10651"/>
                    </a:lnTo>
                    <a:lnTo>
                      <a:pt x="9575" y="8590"/>
                    </a:lnTo>
                    <a:lnTo>
                      <a:pt x="7739" y="6277"/>
                    </a:lnTo>
                    <a:close/>
                    <a:moveTo>
                      <a:pt x="4566" y="10271"/>
                    </a:moveTo>
                    <a:lnTo>
                      <a:pt x="2922" y="12341"/>
                    </a:lnTo>
                    <a:lnTo>
                      <a:pt x="7355" y="17922"/>
                    </a:lnTo>
                    <a:lnTo>
                      <a:pt x="9000" y="15851"/>
                    </a:lnTo>
                    <a:lnTo>
                      <a:pt x="4566" y="10271"/>
                    </a:lnTo>
                    <a:close/>
                    <a:moveTo>
                      <a:pt x="1638" y="13948"/>
                    </a:moveTo>
                    <a:lnTo>
                      <a:pt x="0" y="16019"/>
                    </a:lnTo>
                    <a:lnTo>
                      <a:pt x="4434" y="21600"/>
                    </a:lnTo>
                    <a:lnTo>
                      <a:pt x="6079" y="19538"/>
                    </a:lnTo>
                    <a:lnTo>
                      <a:pt x="1638" y="139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46666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82" name="Google Shape;324;p6"/>
            <p:cNvGrpSpPr/>
            <p:nvPr/>
          </p:nvGrpSpPr>
          <p:grpSpPr>
            <a:xfrm>
              <a:off x="1273626" y="1509338"/>
              <a:ext cx="1041813" cy="706621"/>
              <a:chOff x="0" y="0"/>
              <a:chExt cx="1041811" cy="706619"/>
            </a:xfrm>
          </p:grpSpPr>
          <p:grpSp>
            <p:nvGrpSpPr>
              <p:cNvPr id="80" name="Google Shape;325;p6"/>
              <p:cNvGrpSpPr/>
              <p:nvPr/>
            </p:nvGrpSpPr>
            <p:grpSpPr>
              <a:xfrm>
                <a:off x="-1" y="4420"/>
                <a:ext cx="702200" cy="702200"/>
                <a:chOff x="0" y="0"/>
                <a:chExt cx="702198" cy="702198"/>
              </a:xfrm>
            </p:grpSpPr>
            <p:sp>
              <p:nvSpPr>
                <p:cNvPr id="73" name="Google Shape;326;p6"/>
                <p:cNvSpPr/>
                <p:nvPr/>
              </p:nvSpPr>
              <p:spPr>
                <a:xfrm rot="2700000">
                  <a:off x="102792" y="102876"/>
                  <a:ext cx="496615" cy="4964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90" h="21600" extrusionOk="0">
                      <a:moveTo>
                        <a:pt x="10344" y="0"/>
                      </a:moveTo>
                      <a:cubicBezTo>
                        <a:pt x="9150" y="0"/>
                        <a:pt x="7955" y="475"/>
                        <a:pt x="7045" y="1425"/>
                      </a:cubicBezTo>
                      <a:lnTo>
                        <a:pt x="1364" y="7357"/>
                      </a:lnTo>
                      <a:cubicBezTo>
                        <a:pt x="-455" y="9257"/>
                        <a:pt x="-455" y="12340"/>
                        <a:pt x="1364" y="14240"/>
                      </a:cubicBezTo>
                      <a:lnTo>
                        <a:pt x="7045" y="20182"/>
                      </a:lnTo>
                      <a:cubicBezTo>
                        <a:pt x="7955" y="21127"/>
                        <a:pt x="9147" y="21600"/>
                        <a:pt x="10340" y="21600"/>
                      </a:cubicBezTo>
                      <a:cubicBezTo>
                        <a:pt x="11533" y="21600"/>
                        <a:pt x="12726" y="21127"/>
                        <a:pt x="13636" y="20182"/>
                      </a:cubicBezTo>
                      <a:lnTo>
                        <a:pt x="19326" y="14240"/>
                      </a:lnTo>
                      <a:cubicBezTo>
                        <a:pt x="21145" y="12340"/>
                        <a:pt x="21145" y="9257"/>
                        <a:pt x="19326" y="7357"/>
                      </a:cubicBezTo>
                      <a:lnTo>
                        <a:pt x="13636" y="1425"/>
                      </a:lnTo>
                      <a:cubicBezTo>
                        <a:pt x="12731" y="475"/>
                        <a:pt x="11538" y="0"/>
                        <a:pt x="1034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F8FF"/>
                    </a:gs>
                    <a:gs pos="18000">
                      <a:srgbClr val="F5F8FF"/>
                    </a:gs>
                    <a:gs pos="56000">
                      <a:schemeClr val="accent3">
                        <a:lumOff val="44000"/>
                        <a:alpha val="0"/>
                      </a:schemeClr>
                    </a:gs>
                    <a:gs pos="74000">
                      <a:srgbClr val="F5F8FF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grpSp>
              <p:nvGrpSpPr>
                <p:cNvPr id="79" name="Google Shape;327;p6"/>
                <p:cNvGrpSpPr/>
                <p:nvPr/>
              </p:nvGrpSpPr>
              <p:grpSpPr>
                <a:xfrm>
                  <a:off x="59189" y="143532"/>
                  <a:ext cx="581750" cy="335596"/>
                  <a:chOff x="0" y="0"/>
                  <a:chExt cx="581749" cy="335595"/>
                </a:xfrm>
              </p:grpSpPr>
              <p:sp>
                <p:nvSpPr>
                  <p:cNvPr id="74" name="Google Shape;328;p6"/>
                  <p:cNvSpPr/>
                  <p:nvPr/>
                </p:nvSpPr>
                <p:spPr>
                  <a:xfrm rot="2700000">
                    <a:off x="49132" y="49132"/>
                    <a:ext cx="237232" cy="23723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5" name="Google Shape;329;p6"/>
                  <p:cNvSpPr/>
                  <p:nvPr/>
                </p:nvSpPr>
                <p:spPr>
                  <a:xfrm rot="2700000">
                    <a:off x="110670" y="49225"/>
                    <a:ext cx="237233" cy="23723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2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292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6" name="Google Shape;330;p6"/>
                  <p:cNvSpPr/>
                  <p:nvPr/>
                </p:nvSpPr>
                <p:spPr>
                  <a:xfrm rot="2700000">
                    <a:off x="172404" y="49139"/>
                    <a:ext cx="237232" cy="23722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291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309"/>
                        </a:lnTo>
                        <a:lnTo>
                          <a:pt x="2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7" name="Google Shape;331;p6"/>
                  <p:cNvSpPr/>
                  <p:nvPr/>
                </p:nvSpPr>
                <p:spPr>
                  <a:xfrm rot="2700000">
                    <a:off x="233840" y="49132"/>
                    <a:ext cx="237233" cy="23723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309" y="21600"/>
                        </a:lnTo>
                        <a:lnTo>
                          <a:pt x="21600" y="21308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sp>
                <p:nvSpPr>
                  <p:cNvPr id="78" name="Google Shape;332;p6"/>
                  <p:cNvSpPr/>
                  <p:nvPr/>
                </p:nvSpPr>
                <p:spPr>
                  <a:xfrm rot="2700000">
                    <a:off x="295385" y="49231"/>
                    <a:ext cx="237233" cy="237233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03" y="0"/>
                        </a:moveTo>
                        <a:lnTo>
                          <a:pt x="0" y="303"/>
                        </a:lnTo>
                        <a:lnTo>
                          <a:pt x="21297" y="21600"/>
                        </a:lnTo>
                        <a:lnTo>
                          <a:pt x="21600" y="21297"/>
                        </a:lnTo>
                        <a:lnTo>
                          <a:pt x="303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9900FF">
                          <a:alpha val="46820"/>
                        </a:srgbClr>
                      </a:gs>
                      <a:gs pos="100000">
                        <a:schemeClr val="accent3">
                          <a:lumOff val="44000"/>
                          <a:alpha val="46820"/>
                        </a:schemeClr>
                      </a:gs>
                    </a:gsLst>
                    <a:lin ang="5400700" scaled="0"/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</p:grpSp>
          </p:grpSp>
          <p:sp>
            <p:nvSpPr>
              <p:cNvPr id="81" name="Google Shape;333;p6"/>
              <p:cNvSpPr/>
              <p:nvPr/>
            </p:nvSpPr>
            <p:spPr>
              <a:xfrm rot="18900000">
                <a:off x="489214" y="115552"/>
                <a:ext cx="487122" cy="386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63" y="0"/>
                    </a:moveTo>
                    <a:lnTo>
                      <a:pt x="18118" y="2061"/>
                    </a:lnTo>
                    <a:lnTo>
                      <a:pt x="19955" y="4374"/>
                    </a:lnTo>
                    <a:lnTo>
                      <a:pt x="21600" y="2303"/>
                    </a:lnTo>
                    <a:lnTo>
                      <a:pt x="19763" y="0"/>
                    </a:lnTo>
                    <a:close/>
                    <a:moveTo>
                      <a:pt x="10741" y="2498"/>
                    </a:moveTo>
                    <a:lnTo>
                      <a:pt x="9103" y="4560"/>
                    </a:lnTo>
                    <a:lnTo>
                      <a:pt x="10940" y="6871"/>
                    </a:lnTo>
                    <a:lnTo>
                      <a:pt x="12578" y="4801"/>
                    </a:lnTo>
                    <a:lnTo>
                      <a:pt x="10741" y="2498"/>
                    </a:lnTo>
                    <a:close/>
                    <a:moveTo>
                      <a:pt x="7739" y="6277"/>
                    </a:moveTo>
                    <a:lnTo>
                      <a:pt x="6093" y="8348"/>
                    </a:lnTo>
                    <a:lnTo>
                      <a:pt x="7930" y="10651"/>
                    </a:lnTo>
                    <a:lnTo>
                      <a:pt x="9575" y="8590"/>
                    </a:lnTo>
                    <a:lnTo>
                      <a:pt x="7739" y="6277"/>
                    </a:lnTo>
                    <a:close/>
                    <a:moveTo>
                      <a:pt x="4566" y="10271"/>
                    </a:moveTo>
                    <a:lnTo>
                      <a:pt x="2922" y="12341"/>
                    </a:lnTo>
                    <a:lnTo>
                      <a:pt x="7355" y="17922"/>
                    </a:lnTo>
                    <a:lnTo>
                      <a:pt x="9000" y="15851"/>
                    </a:lnTo>
                    <a:lnTo>
                      <a:pt x="4566" y="10271"/>
                    </a:lnTo>
                    <a:close/>
                    <a:moveTo>
                      <a:pt x="1638" y="13948"/>
                    </a:moveTo>
                    <a:lnTo>
                      <a:pt x="0" y="16019"/>
                    </a:lnTo>
                    <a:lnTo>
                      <a:pt x="4434" y="21600"/>
                    </a:lnTo>
                    <a:lnTo>
                      <a:pt x="6079" y="19538"/>
                    </a:lnTo>
                    <a:lnTo>
                      <a:pt x="1638" y="1394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46666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86" name="Google Shape;334;p6"/>
            <p:cNvGrpSpPr/>
            <p:nvPr/>
          </p:nvGrpSpPr>
          <p:grpSpPr>
            <a:xfrm>
              <a:off x="0" y="1713114"/>
              <a:ext cx="4558968" cy="134101"/>
              <a:chOff x="0" y="0"/>
              <a:chExt cx="4558967" cy="134100"/>
            </a:xfrm>
          </p:grpSpPr>
          <p:sp>
            <p:nvSpPr>
              <p:cNvPr id="83" name="Google Shape;335;p6"/>
              <p:cNvSpPr/>
              <p:nvPr/>
            </p:nvSpPr>
            <p:spPr>
              <a:xfrm>
                <a:off x="4424867" y="-1"/>
                <a:ext cx="134101" cy="134102"/>
              </a:xfrm>
              <a:prstGeom prst="ellipse">
                <a:avLst/>
              </a:prstGeom>
              <a:noFill/>
              <a:ln w="9525" cap="flat">
                <a:solidFill>
                  <a:srgbClr val="0C0A9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" name="Google Shape;336;p6"/>
              <p:cNvSpPr/>
              <p:nvPr/>
            </p:nvSpPr>
            <p:spPr>
              <a:xfrm>
                <a:off x="-1" y="67049"/>
                <a:ext cx="4462802" cy="1"/>
              </a:xfrm>
              <a:prstGeom prst="line">
                <a:avLst/>
              </a:prstGeom>
              <a:noFill/>
              <a:ln w="9525" cap="flat">
                <a:solidFill>
                  <a:srgbClr val="0C0A9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Google Shape;337;p6"/>
              <p:cNvSpPr/>
              <p:nvPr/>
            </p:nvSpPr>
            <p:spPr>
              <a:xfrm>
                <a:off x="4454979" y="30142"/>
                <a:ext cx="73801" cy="73801"/>
              </a:xfrm>
              <a:prstGeom prst="ellipse">
                <a:avLst/>
              </a:prstGeom>
              <a:solidFill>
                <a:srgbClr val="0C0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88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C0A9E"/>
          </a:solidFill>
          <a:uFillTx/>
          <a:latin typeface="IBM Plex Mono"/>
          <a:ea typeface="IBM Plex Mono"/>
          <a:cs typeface="IBM Plex Mono"/>
          <a:sym typeface="IBM Plex Mono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C0A9E"/>
          </a:solidFill>
          <a:uFillTx/>
          <a:latin typeface="IBM Plex Mono"/>
          <a:ea typeface="IBM Plex Mono"/>
          <a:cs typeface="IBM Plex Mono"/>
          <a:sym typeface="IBM Plex Mono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C0A9E"/>
          </a:solidFill>
          <a:uFillTx/>
          <a:latin typeface="IBM Plex Mono"/>
          <a:ea typeface="IBM Plex Mono"/>
          <a:cs typeface="IBM Plex Mono"/>
          <a:sym typeface="IBM Plex Mono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C0A9E"/>
          </a:solidFill>
          <a:uFillTx/>
          <a:latin typeface="IBM Plex Mono"/>
          <a:ea typeface="IBM Plex Mono"/>
          <a:cs typeface="IBM Plex Mono"/>
          <a:sym typeface="IBM Plex Mono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C0A9E"/>
          </a:solidFill>
          <a:uFillTx/>
          <a:latin typeface="IBM Plex Mono"/>
          <a:ea typeface="IBM Plex Mono"/>
          <a:cs typeface="IBM Plex Mono"/>
          <a:sym typeface="IBM Plex Mono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C0A9E"/>
          </a:solidFill>
          <a:uFillTx/>
          <a:latin typeface="IBM Plex Mono"/>
          <a:ea typeface="IBM Plex Mono"/>
          <a:cs typeface="IBM Plex Mono"/>
          <a:sym typeface="IBM Plex Mono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C0A9E"/>
          </a:solidFill>
          <a:uFillTx/>
          <a:latin typeface="IBM Plex Mono"/>
          <a:ea typeface="IBM Plex Mono"/>
          <a:cs typeface="IBM Plex Mono"/>
          <a:sym typeface="IBM Plex Mono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C0A9E"/>
          </a:solidFill>
          <a:uFillTx/>
          <a:latin typeface="IBM Plex Mono"/>
          <a:ea typeface="IBM Plex Mono"/>
          <a:cs typeface="IBM Plex Mono"/>
          <a:sym typeface="IBM Plex Mono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solidFill>
            <a:srgbClr val="0C0A9E"/>
          </a:solidFill>
          <a:uFillTx/>
          <a:latin typeface="IBM Plex Mono"/>
          <a:ea typeface="IBM Plex Mono"/>
          <a:cs typeface="IBM Plex Mono"/>
          <a:sym typeface="IBM Plex Mono"/>
        </a:defRPr>
      </a:lvl9pPr>
    </p:titleStyle>
    <p:bodyStyle>
      <a:lvl1pPr marL="4572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D1D1D"/>
        </a:buClr>
        <a:buSzPts val="1400"/>
        <a:buFont typeface="Helvetica"/>
        <a:buChar char="●"/>
        <a:tabLst/>
        <a:defRPr sz="1400" b="0" i="0" u="none" strike="noStrike" cap="none" spc="0" baseline="0">
          <a:solidFill>
            <a:srgbClr val="1D1D1D"/>
          </a:solidFill>
          <a:uFillTx/>
          <a:latin typeface="Poppins"/>
          <a:ea typeface="Poppins"/>
          <a:cs typeface="Poppins"/>
          <a:sym typeface="Poppins"/>
        </a:defRPr>
      </a:lvl1pPr>
      <a:lvl2pPr marL="9144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D1D1D"/>
        </a:buClr>
        <a:buSzPts val="1400"/>
        <a:buFont typeface="Helvetica"/>
        <a:buChar char="○"/>
        <a:tabLst/>
        <a:defRPr sz="1400" b="0" i="0" u="none" strike="noStrike" cap="none" spc="0" baseline="0">
          <a:solidFill>
            <a:srgbClr val="1D1D1D"/>
          </a:solidFill>
          <a:uFillTx/>
          <a:latin typeface="Poppins"/>
          <a:ea typeface="Poppins"/>
          <a:cs typeface="Poppins"/>
          <a:sym typeface="Poppins"/>
        </a:defRPr>
      </a:lvl2pPr>
      <a:lvl3pPr marL="13716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D1D1D"/>
        </a:buClr>
        <a:buSzPts val="1400"/>
        <a:buFont typeface="Helvetica"/>
        <a:buChar char="■"/>
        <a:tabLst/>
        <a:defRPr sz="1400" b="0" i="0" u="none" strike="noStrike" cap="none" spc="0" baseline="0">
          <a:solidFill>
            <a:srgbClr val="1D1D1D"/>
          </a:solidFill>
          <a:uFillTx/>
          <a:latin typeface="Poppins"/>
          <a:ea typeface="Poppins"/>
          <a:cs typeface="Poppins"/>
          <a:sym typeface="Poppins"/>
        </a:defRPr>
      </a:lvl3pPr>
      <a:lvl4pPr marL="18288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D1D1D"/>
        </a:buClr>
        <a:buSzPts val="1400"/>
        <a:buFont typeface="Helvetica"/>
        <a:buChar char="●"/>
        <a:tabLst/>
        <a:defRPr sz="1400" b="0" i="0" u="none" strike="noStrike" cap="none" spc="0" baseline="0">
          <a:solidFill>
            <a:srgbClr val="1D1D1D"/>
          </a:solidFill>
          <a:uFillTx/>
          <a:latin typeface="Poppins"/>
          <a:ea typeface="Poppins"/>
          <a:cs typeface="Poppins"/>
          <a:sym typeface="Poppins"/>
        </a:defRPr>
      </a:lvl4pPr>
      <a:lvl5pPr marL="22860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D1D1D"/>
        </a:buClr>
        <a:buSzPts val="1400"/>
        <a:buFont typeface="Helvetica"/>
        <a:buChar char="○"/>
        <a:tabLst/>
        <a:defRPr sz="1400" b="0" i="0" u="none" strike="noStrike" cap="none" spc="0" baseline="0">
          <a:solidFill>
            <a:srgbClr val="1D1D1D"/>
          </a:solidFill>
          <a:uFillTx/>
          <a:latin typeface="Poppins"/>
          <a:ea typeface="Poppins"/>
          <a:cs typeface="Poppins"/>
          <a:sym typeface="Poppins"/>
        </a:defRPr>
      </a:lvl5pPr>
      <a:lvl6pPr marL="27432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D1D1D"/>
        </a:buClr>
        <a:buSzPts val="1400"/>
        <a:buFont typeface="Helvetica"/>
        <a:buChar char="■"/>
        <a:tabLst/>
        <a:defRPr sz="1400" b="0" i="0" u="none" strike="noStrike" cap="none" spc="0" baseline="0">
          <a:solidFill>
            <a:srgbClr val="1D1D1D"/>
          </a:solidFill>
          <a:uFillTx/>
          <a:latin typeface="Poppins"/>
          <a:ea typeface="Poppins"/>
          <a:cs typeface="Poppins"/>
          <a:sym typeface="Poppins"/>
        </a:defRPr>
      </a:lvl6pPr>
      <a:lvl7pPr marL="32004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D1D1D"/>
        </a:buClr>
        <a:buSzPts val="1400"/>
        <a:buFont typeface="Helvetica"/>
        <a:buChar char="●"/>
        <a:tabLst/>
        <a:defRPr sz="1400" b="0" i="0" u="none" strike="noStrike" cap="none" spc="0" baseline="0">
          <a:solidFill>
            <a:srgbClr val="1D1D1D"/>
          </a:solidFill>
          <a:uFillTx/>
          <a:latin typeface="Poppins"/>
          <a:ea typeface="Poppins"/>
          <a:cs typeface="Poppins"/>
          <a:sym typeface="Poppins"/>
        </a:defRPr>
      </a:lvl7pPr>
      <a:lvl8pPr marL="36576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D1D1D"/>
        </a:buClr>
        <a:buSzPts val="1400"/>
        <a:buFont typeface="Helvetica"/>
        <a:buChar char="○"/>
        <a:tabLst/>
        <a:defRPr sz="1400" b="0" i="0" u="none" strike="noStrike" cap="none" spc="0" baseline="0">
          <a:solidFill>
            <a:srgbClr val="1D1D1D"/>
          </a:solidFill>
          <a:uFillTx/>
          <a:latin typeface="Poppins"/>
          <a:ea typeface="Poppins"/>
          <a:cs typeface="Poppins"/>
          <a:sym typeface="Poppins"/>
        </a:defRPr>
      </a:lvl8pPr>
      <a:lvl9pPr marL="4114800" marR="0" indent="-3175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1D1D1D"/>
        </a:buClr>
        <a:buSzPts val="1400"/>
        <a:buFont typeface="Helvetica"/>
        <a:buChar char="■"/>
        <a:tabLst/>
        <a:defRPr sz="1400" b="0" i="0" u="none" strike="noStrike" cap="none" spc="0" baseline="0">
          <a:solidFill>
            <a:srgbClr val="1D1D1D"/>
          </a:solidFill>
          <a:uFillTx/>
          <a:latin typeface="Poppins"/>
          <a:ea typeface="Poppins"/>
          <a:cs typeface="Poppins"/>
          <a:sym typeface="Poppin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1431;p35"/>
          <p:cNvSpPr txBox="1">
            <a:spLocks noGrp="1"/>
          </p:cNvSpPr>
          <p:nvPr>
            <p:ph type="subTitle" sz="quarter" idx="1"/>
          </p:nvPr>
        </p:nvSpPr>
        <p:spPr>
          <a:xfrm>
            <a:off x="1096849" y="3456249"/>
            <a:ext cx="4882502" cy="475800"/>
          </a:xfrm>
          <a:prstGeom prst="rect">
            <a:avLst/>
          </a:prstGeom>
        </p:spPr>
        <p:txBody>
          <a:bodyPr/>
          <a:lstStyle>
            <a:lvl1pPr marL="0" indent="0"/>
          </a:lstStyle>
          <a:p>
            <a:r>
              <a:t>Lets Dive into the Devs Community</a:t>
            </a:r>
          </a:p>
        </p:txBody>
      </p:sp>
      <p:sp>
        <p:nvSpPr>
          <p:cNvPr id="751" name="Google Shape;1432;p35"/>
          <p:cNvSpPr txBox="1">
            <a:spLocks noGrp="1"/>
          </p:cNvSpPr>
          <p:nvPr>
            <p:ph type="ctrTitle"/>
          </p:nvPr>
        </p:nvSpPr>
        <p:spPr>
          <a:xfrm>
            <a:off x="1096850" y="816323"/>
            <a:ext cx="6974700" cy="2326502"/>
          </a:xfrm>
          <a:prstGeom prst="rect">
            <a:avLst/>
          </a:prstGeom>
        </p:spPr>
        <p:txBody>
          <a:bodyPr/>
          <a:lstStyle/>
          <a:p>
            <a:pPr>
              <a:defRPr sz="4400"/>
            </a:pPr>
            <a:r>
              <a:t>Introduction to </a:t>
            </a:r>
            <a:br/>
            <a:r>
              <a:t>Open Source </a:t>
            </a:r>
            <a:r>
              <a:rPr>
                <a:solidFill>
                  <a:srgbClr val="1D1D1D"/>
                </a:solidFill>
              </a:rPr>
              <a:t>Workshop</a:t>
            </a:r>
          </a:p>
        </p:txBody>
      </p:sp>
      <p:grpSp>
        <p:nvGrpSpPr>
          <p:cNvPr id="756" name="Google Shape;1433;p35"/>
          <p:cNvGrpSpPr/>
          <p:nvPr/>
        </p:nvGrpSpPr>
        <p:grpSpPr>
          <a:xfrm>
            <a:off x="1096849" y="3242810"/>
            <a:ext cx="3936686" cy="134071"/>
            <a:chOff x="0" y="0"/>
            <a:chExt cx="3936684" cy="134070"/>
          </a:xfrm>
        </p:grpSpPr>
        <p:sp>
          <p:nvSpPr>
            <p:cNvPr id="752" name="Google Shape;1434;p35"/>
            <p:cNvSpPr/>
            <p:nvPr/>
          </p:nvSpPr>
          <p:spPr>
            <a:xfrm>
              <a:off x="-1" y="67039"/>
              <a:ext cx="3840601" cy="1"/>
            </a:xfrm>
            <a:prstGeom prst="line">
              <a:avLst/>
            </a:prstGeom>
            <a:noFill/>
            <a:ln w="9525" cap="flat">
              <a:solidFill>
                <a:srgbClr val="0C0A9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755" name="Google Shape;1435;p35"/>
            <p:cNvGrpSpPr/>
            <p:nvPr/>
          </p:nvGrpSpPr>
          <p:grpSpPr>
            <a:xfrm>
              <a:off x="3802614" y="-1"/>
              <a:ext cx="134071" cy="134072"/>
              <a:chOff x="0" y="0"/>
              <a:chExt cx="134070" cy="134070"/>
            </a:xfrm>
          </p:grpSpPr>
          <p:sp>
            <p:nvSpPr>
              <p:cNvPr id="753" name="Google Shape;1436;p35"/>
              <p:cNvSpPr/>
              <p:nvPr/>
            </p:nvSpPr>
            <p:spPr>
              <a:xfrm>
                <a:off x="30112" y="30142"/>
                <a:ext cx="73845" cy="73845"/>
              </a:xfrm>
              <a:prstGeom prst="ellipse">
                <a:avLst/>
              </a:prstGeom>
              <a:solidFill>
                <a:srgbClr val="0C0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54" name="Google Shape;1437;p35"/>
              <p:cNvSpPr/>
              <p:nvPr/>
            </p:nvSpPr>
            <p:spPr>
              <a:xfrm>
                <a:off x="-1" y="-1"/>
                <a:ext cx="134072" cy="134072"/>
              </a:xfrm>
              <a:prstGeom prst="ellipse">
                <a:avLst/>
              </a:prstGeom>
              <a:noFill/>
              <a:ln w="9525" cap="flat">
                <a:solidFill>
                  <a:srgbClr val="0C0A9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760" name="Google Shape;1438;p35"/>
          <p:cNvGrpSpPr/>
          <p:nvPr/>
        </p:nvGrpSpPr>
        <p:grpSpPr>
          <a:xfrm>
            <a:off x="8017432" y="-313901"/>
            <a:ext cx="134071" cy="1891365"/>
            <a:chOff x="0" y="0"/>
            <a:chExt cx="134070" cy="1891363"/>
          </a:xfrm>
        </p:grpSpPr>
        <p:sp>
          <p:nvSpPr>
            <p:cNvPr id="757" name="Google Shape;1439;p35"/>
            <p:cNvSpPr/>
            <p:nvPr/>
          </p:nvSpPr>
          <p:spPr>
            <a:xfrm rot="5400000">
              <a:off x="0" y="1757293"/>
              <a:ext cx="134071" cy="134071"/>
            </a:xfrm>
            <a:prstGeom prst="ellipse">
              <a:avLst/>
            </a:prstGeom>
            <a:noFill/>
            <a:ln w="9525" cap="flat">
              <a:solidFill>
                <a:srgbClr val="0C0A9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58" name="Google Shape;1440;p35"/>
            <p:cNvSpPr/>
            <p:nvPr/>
          </p:nvSpPr>
          <p:spPr>
            <a:xfrm flipH="1">
              <a:off x="67018" y="-1"/>
              <a:ext cx="1" cy="1795202"/>
            </a:xfrm>
            <a:prstGeom prst="line">
              <a:avLst/>
            </a:prstGeom>
            <a:noFill/>
            <a:ln w="9525" cap="flat">
              <a:solidFill>
                <a:srgbClr val="0C0A9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9" name="Google Shape;1441;p35"/>
            <p:cNvSpPr/>
            <p:nvPr/>
          </p:nvSpPr>
          <p:spPr>
            <a:xfrm rot="5400000">
              <a:off x="30083" y="1787405"/>
              <a:ext cx="73845" cy="73845"/>
            </a:xfrm>
            <a:prstGeom prst="ellipse">
              <a:avLst/>
            </a:prstGeom>
            <a:solidFill>
              <a:srgbClr val="0C0A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772" name="Google Shape;1442;p35"/>
          <p:cNvGrpSpPr/>
          <p:nvPr/>
        </p:nvGrpSpPr>
        <p:grpSpPr>
          <a:xfrm>
            <a:off x="6313463" y="957474"/>
            <a:ext cx="3500738" cy="5119207"/>
            <a:chOff x="0" y="0"/>
            <a:chExt cx="3500736" cy="5119205"/>
          </a:xfrm>
        </p:grpSpPr>
        <p:sp>
          <p:nvSpPr>
            <p:cNvPr id="761" name="Google Shape;1443;p35"/>
            <p:cNvSpPr/>
            <p:nvPr/>
          </p:nvSpPr>
          <p:spPr>
            <a:xfrm>
              <a:off x="0" y="0"/>
              <a:ext cx="3149337" cy="5119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600" extrusionOk="0">
                  <a:moveTo>
                    <a:pt x="21513" y="0"/>
                  </a:moveTo>
                  <a:lnTo>
                    <a:pt x="17746" y="2320"/>
                  </a:lnTo>
                  <a:cubicBezTo>
                    <a:pt x="17639" y="2386"/>
                    <a:pt x="17639" y="2492"/>
                    <a:pt x="17746" y="2558"/>
                  </a:cubicBezTo>
                  <a:lnTo>
                    <a:pt x="19600" y="3699"/>
                  </a:lnTo>
                  <a:cubicBezTo>
                    <a:pt x="19672" y="3742"/>
                    <a:pt x="19672" y="3815"/>
                    <a:pt x="19600" y="3860"/>
                  </a:cubicBezTo>
                  <a:lnTo>
                    <a:pt x="13050" y="7894"/>
                  </a:lnTo>
                  <a:cubicBezTo>
                    <a:pt x="13014" y="7915"/>
                    <a:pt x="12966" y="7926"/>
                    <a:pt x="12918" y="7926"/>
                  </a:cubicBezTo>
                  <a:cubicBezTo>
                    <a:pt x="12870" y="7926"/>
                    <a:pt x="12821" y="7915"/>
                    <a:pt x="12785" y="7894"/>
                  </a:cubicBezTo>
                  <a:lnTo>
                    <a:pt x="10936" y="6753"/>
                  </a:lnTo>
                  <a:cubicBezTo>
                    <a:pt x="10880" y="6721"/>
                    <a:pt x="10816" y="6705"/>
                    <a:pt x="10743" y="6705"/>
                  </a:cubicBezTo>
                  <a:cubicBezTo>
                    <a:pt x="10666" y="6705"/>
                    <a:pt x="10602" y="6721"/>
                    <a:pt x="10550" y="6753"/>
                  </a:cubicBezTo>
                  <a:lnTo>
                    <a:pt x="6535" y="9226"/>
                  </a:lnTo>
                  <a:cubicBezTo>
                    <a:pt x="6428" y="9292"/>
                    <a:pt x="6428" y="9397"/>
                    <a:pt x="6535" y="9463"/>
                  </a:cubicBezTo>
                  <a:lnTo>
                    <a:pt x="11445" y="12485"/>
                  </a:lnTo>
                  <a:cubicBezTo>
                    <a:pt x="11475" y="12509"/>
                    <a:pt x="11496" y="12535"/>
                    <a:pt x="11496" y="12566"/>
                  </a:cubicBezTo>
                  <a:cubicBezTo>
                    <a:pt x="11496" y="12601"/>
                    <a:pt x="11479" y="12627"/>
                    <a:pt x="11445" y="12651"/>
                  </a:cubicBezTo>
                  <a:lnTo>
                    <a:pt x="7584" y="15027"/>
                  </a:lnTo>
                  <a:cubicBezTo>
                    <a:pt x="7532" y="15061"/>
                    <a:pt x="7507" y="15100"/>
                    <a:pt x="7507" y="15145"/>
                  </a:cubicBezTo>
                  <a:lnTo>
                    <a:pt x="7507" y="16661"/>
                  </a:lnTo>
                  <a:cubicBezTo>
                    <a:pt x="7507" y="16693"/>
                    <a:pt x="7490" y="16719"/>
                    <a:pt x="7451" y="16743"/>
                  </a:cubicBezTo>
                  <a:lnTo>
                    <a:pt x="3688" y="19061"/>
                  </a:lnTo>
                  <a:cubicBezTo>
                    <a:pt x="3654" y="19083"/>
                    <a:pt x="3608" y="19094"/>
                    <a:pt x="3561" y="19094"/>
                  </a:cubicBezTo>
                  <a:cubicBezTo>
                    <a:pt x="3514" y="19094"/>
                    <a:pt x="3466" y="19083"/>
                    <a:pt x="3427" y="19061"/>
                  </a:cubicBezTo>
                  <a:lnTo>
                    <a:pt x="2113" y="18249"/>
                  </a:lnTo>
                  <a:cubicBezTo>
                    <a:pt x="2060" y="18216"/>
                    <a:pt x="1990" y="18199"/>
                    <a:pt x="1921" y="18199"/>
                  </a:cubicBezTo>
                  <a:cubicBezTo>
                    <a:pt x="1851" y="18199"/>
                    <a:pt x="1782" y="18216"/>
                    <a:pt x="1728" y="18249"/>
                  </a:cubicBezTo>
                  <a:lnTo>
                    <a:pt x="80" y="19264"/>
                  </a:lnTo>
                  <a:cubicBezTo>
                    <a:pt x="-27" y="19330"/>
                    <a:pt x="-27" y="19435"/>
                    <a:pt x="80" y="19501"/>
                  </a:cubicBezTo>
                  <a:lnTo>
                    <a:pt x="1394" y="20313"/>
                  </a:lnTo>
                  <a:cubicBezTo>
                    <a:pt x="1428" y="20337"/>
                    <a:pt x="1450" y="20363"/>
                    <a:pt x="1450" y="20395"/>
                  </a:cubicBezTo>
                  <a:cubicBezTo>
                    <a:pt x="1450" y="20429"/>
                    <a:pt x="1433" y="20456"/>
                    <a:pt x="1394" y="20477"/>
                  </a:cubicBezTo>
                  <a:lnTo>
                    <a:pt x="880" y="20793"/>
                  </a:lnTo>
                  <a:cubicBezTo>
                    <a:pt x="773" y="20859"/>
                    <a:pt x="773" y="20965"/>
                    <a:pt x="880" y="21030"/>
                  </a:cubicBezTo>
                  <a:lnTo>
                    <a:pt x="1394" y="21349"/>
                  </a:lnTo>
                  <a:cubicBezTo>
                    <a:pt x="1471" y="21392"/>
                    <a:pt x="1471" y="21463"/>
                    <a:pt x="1394" y="21510"/>
                  </a:cubicBezTo>
                  <a:cubicBezTo>
                    <a:pt x="1353" y="21534"/>
                    <a:pt x="1308" y="21544"/>
                    <a:pt x="1266" y="21544"/>
                  </a:cubicBezTo>
                  <a:cubicBezTo>
                    <a:pt x="1223" y="21544"/>
                    <a:pt x="1182" y="21534"/>
                    <a:pt x="1150" y="21518"/>
                  </a:cubicBezTo>
                  <a:cubicBezTo>
                    <a:pt x="1086" y="21489"/>
                    <a:pt x="1047" y="21431"/>
                    <a:pt x="1107" y="21371"/>
                  </a:cubicBezTo>
                  <a:lnTo>
                    <a:pt x="1030" y="21344"/>
                  </a:lnTo>
                  <a:cubicBezTo>
                    <a:pt x="945" y="21431"/>
                    <a:pt x="1004" y="21521"/>
                    <a:pt x="1094" y="21563"/>
                  </a:cubicBezTo>
                  <a:cubicBezTo>
                    <a:pt x="1146" y="21587"/>
                    <a:pt x="1201" y="21600"/>
                    <a:pt x="1266" y="21600"/>
                  </a:cubicBezTo>
                  <a:cubicBezTo>
                    <a:pt x="1330" y="21600"/>
                    <a:pt x="1394" y="21587"/>
                    <a:pt x="1454" y="21542"/>
                  </a:cubicBezTo>
                  <a:cubicBezTo>
                    <a:pt x="1505" y="21510"/>
                    <a:pt x="1535" y="21471"/>
                    <a:pt x="1535" y="21423"/>
                  </a:cubicBezTo>
                  <a:cubicBezTo>
                    <a:pt x="1535" y="21378"/>
                    <a:pt x="1505" y="21339"/>
                    <a:pt x="1454" y="21305"/>
                  </a:cubicBezTo>
                  <a:lnTo>
                    <a:pt x="940" y="20988"/>
                  </a:lnTo>
                  <a:cubicBezTo>
                    <a:pt x="863" y="20946"/>
                    <a:pt x="863" y="20875"/>
                    <a:pt x="940" y="20827"/>
                  </a:cubicBezTo>
                  <a:lnTo>
                    <a:pt x="1454" y="20511"/>
                  </a:lnTo>
                  <a:cubicBezTo>
                    <a:pt x="1505" y="20479"/>
                    <a:pt x="1535" y="20437"/>
                    <a:pt x="1535" y="20392"/>
                  </a:cubicBezTo>
                  <a:cubicBezTo>
                    <a:pt x="1535" y="20348"/>
                    <a:pt x="1505" y="20305"/>
                    <a:pt x="1454" y="20274"/>
                  </a:cubicBezTo>
                  <a:lnTo>
                    <a:pt x="135" y="19462"/>
                  </a:lnTo>
                  <a:cubicBezTo>
                    <a:pt x="63" y="19419"/>
                    <a:pt x="63" y="19348"/>
                    <a:pt x="135" y="19301"/>
                  </a:cubicBezTo>
                  <a:lnTo>
                    <a:pt x="1783" y="18286"/>
                  </a:lnTo>
                  <a:cubicBezTo>
                    <a:pt x="1820" y="18263"/>
                    <a:pt x="1867" y="18252"/>
                    <a:pt x="1915" y="18252"/>
                  </a:cubicBezTo>
                  <a:cubicBezTo>
                    <a:pt x="1962" y="18252"/>
                    <a:pt x="2011" y="18263"/>
                    <a:pt x="2049" y="18286"/>
                  </a:cubicBezTo>
                  <a:lnTo>
                    <a:pt x="3363" y="19098"/>
                  </a:lnTo>
                  <a:cubicBezTo>
                    <a:pt x="3419" y="19129"/>
                    <a:pt x="3483" y="19148"/>
                    <a:pt x="3556" y="19148"/>
                  </a:cubicBezTo>
                  <a:cubicBezTo>
                    <a:pt x="3633" y="19148"/>
                    <a:pt x="3697" y="19129"/>
                    <a:pt x="3749" y="19098"/>
                  </a:cubicBezTo>
                  <a:lnTo>
                    <a:pt x="7511" y="16780"/>
                  </a:lnTo>
                  <a:cubicBezTo>
                    <a:pt x="7563" y="16748"/>
                    <a:pt x="7592" y="16709"/>
                    <a:pt x="7592" y="16661"/>
                  </a:cubicBezTo>
                  <a:lnTo>
                    <a:pt x="7592" y="15137"/>
                  </a:lnTo>
                  <a:cubicBezTo>
                    <a:pt x="7592" y="15106"/>
                    <a:pt x="7605" y="15079"/>
                    <a:pt x="7644" y="15056"/>
                  </a:cubicBezTo>
                  <a:lnTo>
                    <a:pt x="11501" y="12680"/>
                  </a:lnTo>
                  <a:cubicBezTo>
                    <a:pt x="11608" y="12614"/>
                    <a:pt x="11608" y="12509"/>
                    <a:pt x="11501" y="12443"/>
                  </a:cubicBezTo>
                  <a:lnTo>
                    <a:pt x="6595" y="9421"/>
                  </a:lnTo>
                  <a:cubicBezTo>
                    <a:pt x="6522" y="9379"/>
                    <a:pt x="6522" y="9305"/>
                    <a:pt x="6595" y="9260"/>
                  </a:cubicBezTo>
                  <a:lnTo>
                    <a:pt x="10610" y="6787"/>
                  </a:lnTo>
                  <a:cubicBezTo>
                    <a:pt x="10645" y="6766"/>
                    <a:pt x="10693" y="6755"/>
                    <a:pt x="10741" y="6755"/>
                  </a:cubicBezTo>
                  <a:cubicBezTo>
                    <a:pt x="10789" y="6755"/>
                    <a:pt x="10837" y="6766"/>
                    <a:pt x="10871" y="6787"/>
                  </a:cubicBezTo>
                  <a:lnTo>
                    <a:pt x="12721" y="7931"/>
                  </a:lnTo>
                  <a:cubicBezTo>
                    <a:pt x="12776" y="7963"/>
                    <a:pt x="12841" y="7981"/>
                    <a:pt x="12913" y="7981"/>
                  </a:cubicBezTo>
                  <a:cubicBezTo>
                    <a:pt x="12990" y="7981"/>
                    <a:pt x="13055" y="7963"/>
                    <a:pt x="13106" y="7931"/>
                  </a:cubicBezTo>
                  <a:lnTo>
                    <a:pt x="19655" y="3897"/>
                  </a:lnTo>
                  <a:cubicBezTo>
                    <a:pt x="19762" y="3831"/>
                    <a:pt x="19762" y="3726"/>
                    <a:pt x="19655" y="3660"/>
                  </a:cubicBezTo>
                  <a:lnTo>
                    <a:pt x="17806" y="2518"/>
                  </a:lnTo>
                  <a:cubicBezTo>
                    <a:pt x="17729" y="2476"/>
                    <a:pt x="17729" y="2405"/>
                    <a:pt x="17806" y="2357"/>
                  </a:cubicBezTo>
                  <a:lnTo>
                    <a:pt x="21573" y="37"/>
                  </a:lnTo>
                  <a:lnTo>
                    <a:pt x="21513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900FF">
                    <a:alpha val="46666"/>
                  </a:srgbClr>
                </a:gs>
                <a:gs pos="100000">
                  <a:schemeClr val="accent3">
                    <a:lumOff val="44000"/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764" name="Google Shape;1444;p35"/>
            <p:cNvGrpSpPr/>
            <p:nvPr/>
          </p:nvGrpSpPr>
          <p:grpSpPr>
            <a:xfrm>
              <a:off x="1414972" y="2687133"/>
              <a:ext cx="134005" cy="134005"/>
              <a:chOff x="0" y="0"/>
              <a:chExt cx="134004" cy="134004"/>
            </a:xfrm>
          </p:grpSpPr>
          <p:sp>
            <p:nvSpPr>
              <p:cNvPr id="762" name="Google Shape;1445;p35"/>
              <p:cNvSpPr/>
              <p:nvPr/>
            </p:nvSpPr>
            <p:spPr>
              <a:xfrm>
                <a:off x="-1" y="-1"/>
                <a:ext cx="134006" cy="134006"/>
              </a:xfrm>
              <a:prstGeom prst="ellips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63" name="Google Shape;1446;p35"/>
              <p:cNvSpPr/>
              <p:nvPr/>
            </p:nvSpPr>
            <p:spPr>
              <a:xfrm>
                <a:off x="18919" y="18919"/>
                <a:ext cx="96191" cy="96191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FF">
                      <a:alpha val="46666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767" name="Google Shape;1447;p35"/>
            <p:cNvGrpSpPr/>
            <p:nvPr/>
          </p:nvGrpSpPr>
          <p:grpSpPr>
            <a:xfrm>
              <a:off x="1030897" y="2313308"/>
              <a:ext cx="134005" cy="134005"/>
              <a:chOff x="0" y="0"/>
              <a:chExt cx="134004" cy="134004"/>
            </a:xfrm>
          </p:grpSpPr>
          <p:sp>
            <p:nvSpPr>
              <p:cNvPr id="765" name="Google Shape;1448;p35"/>
              <p:cNvSpPr/>
              <p:nvPr/>
            </p:nvSpPr>
            <p:spPr>
              <a:xfrm>
                <a:off x="-1" y="-1"/>
                <a:ext cx="134006" cy="134006"/>
              </a:xfrm>
              <a:prstGeom prst="ellips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66" name="Google Shape;1449;p35"/>
              <p:cNvSpPr/>
              <p:nvPr/>
            </p:nvSpPr>
            <p:spPr>
              <a:xfrm>
                <a:off x="18919" y="18919"/>
                <a:ext cx="96191" cy="96191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FF">
                      <a:alpha val="46666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770" name="Google Shape;1450;p35"/>
            <p:cNvGrpSpPr/>
            <p:nvPr/>
          </p:nvGrpSpPr>
          <p:grpSpPr>
            <a:xfrm>
              <a:off x="2024347" y="1627108"/>
              <a:ext cx="134005" cy="134005"/>
              <a:chOff x="0" y="0"/>
              <a:chExt cx="134004" cy="134004"/>
            </a:xfrm>
          </p:grpSpPr>
          <p:sp>
            <p:nvSpPr>
              <p:cNvPr id="768" name="Google Shape;1451;p35"/>
              <p:cNvSpPr/>
              <p:nvPr/>
            </p:nvSpPr>
            <p:spPr>
              <a:xfrm>
                <a:off x="-1" y="-1"/>
                <a:ext cx="134006" cy="134006"/>
              </a:xfrm>
              <a:prstGeom prst="ellips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69" name="Google Shape;1452;p35"/>
              <p:cNvSpPr/>
              <p:nvPr/>
            </p:nvSpPr>
            <p:spPr>
              <a:xfrm>
                <a:off x="18919" y="18919"/>
                <a:ext cx="96191" cy="96191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FF">
                      <a:alpha val="46666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771" name="Google Shape;1453;p35"/>
            <p:cNvSpPr/>
            <p:nvPr/>
          </p:nvSpPr>
          <p:spPr>
            <a:xfrm rot="5400000">
              <a:off x="1373575" y="186148"/>
              <a:ext cx="1421048" cy="2833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7" y="0"/>
                  </a:moveTo>
                  <a:lnTo>
                    <a:pt x="15853" y="2811"/>
                  </a:lnTo>
                  <a:lnTo>
                    <a:pt x="15825" y="2830"/>
                  </a:lnTo>
                  <a:lnTo>
                    <a:pt x="15825" y="10209"/>
                  </a:lnTo>
                  <a:lnTo>
                    <a:pt x="9433" y="13420"/>
                  </a:lnTo>
                  <a:lnTo>
                    <a:pt x="9404" y="13430"/>
                  </a:lnTo>
                  <a:lnTo>
                    <a:pt x="9404" y="18908"/>
                  </a:lnTo>
                  <a:lnTo>
                    <a:pt x="5994" y="20623"/>
                  </a:lnTo>
                  <a:lnTo>
                    <a:pt x="0" y="20623"/>
                  </a:lnTo>
                  <a:lnTo>
                    <a:pt x="0" y="21600"/>
                  </a:lnTo>
                  <a:lnTo>
                    <a:pt x="199" y="21600"/>
                  </a:lnTo>
                  <a:lnTo>
                    <a:pt x="199" y="20719"/>
                  </a:lnTo>
                  <a:lnTo>
                    <a:pt x="6079" y="20719"/>
                  </a:lnTo>
                  <a:lnTo>
                    <a:pt x="9594" y="18951"/>
                  </a:lnTo>
                  <a:lnTo>
                    <a:pt x="9594" y="13473"/>
                  </a:lnTo>
                  <a:lnTo>
                    <a:pt x="15996" y="10262"/>
                  </a:lnTo>
                  <a:lnTo>
                    <a:pt x="16015" y="10252"/>
                  </a:lnTo>
                  <a:lnTo>
                    <a:pt x="16015" y="2873"/>
                  </a:lnTo>
                  <a:lnTo>
                    <a:pt x="21600" y="67"/>
                  </a:lnTo>
                  <a:lnTo>
                    <a:pt x="2146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0A9E"/>
                </a:gs>
                <a:gs pos="100000">
                  <a:schemeClr val="accent3">
                    <a:lumOff val="44000"/>
                    <a:alpha val="0"/>
                  </a:schemeClr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1857;p47"/>
          <p:cNvSpPr txBox="1">
            <a:spLocks noGrp="1"/>
          </p:cNvSpPr>
          <p:nvPr>
            <p:ph type="title"/>
          </p:nvPr>
        </p:nvSpPr>
        <p:spPr>
          <a:xfrm>
            <a:off x="1989433" y="-4939"/>
            <a:ext cx="6576002" cy="1036202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t>Resume Building</a:t>
            </a:r>
          </a:p>
        </p:txBody>
      </p:sp>
      <p:grpSp>
        <p:nvGrpSpPr>
          <p:cNvPr id="934" name="Google Shape;1909;p47"/>
          <p:cNvGrpSpPr/>
          <p:nvPr/>
        </p:nvGrpSpPr>
        <p:grpSpPr>
          <a:xfrm>
            <a:off x="2132625" y="845601"/>
            <a:ext cx="5132618" cy="134101"/>
            <a:chOff x="0" y="0"/>
            <a:chExt cx="5132616" cy="134100"/>
          </a:xfrm>
        </p:grpSpPr>
        <p:sp>
          <p:nvSpPr>
            <p:cNvPr id="931" name="Google Shape;1910;p47"/>
            <p:cNvSpPr/>
            <p:nvPr/>
          </p:nvSpPr>
          <p:spPr>
            <a:xfrm>
              <a:off x="4998517" y="-1"/>
              <a:ext cx="134101" cy="134102"/>
            </a:xfrm>
            <a:prstGeom prst="ellipse">
              <a:avLst/>
            </a:prstGeom>
            <a:noFill/>
            <a:ln w="9525" cap="flat">
              <a:solidFill>
                <a:srgbClr val="0C0A9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32" name="Google Shape;1911;p47"/>
            <p:cNvSpPr/>
            <p:nvPr/>
          </p:nvSpPr>
          <p:spPr>
            <a:xfrm>
              <a:off x="0" y="67049"/>
              <a:ext cx="5036401" cy="1"/>
            </a:xfrm>
            <a:prstGeom prst="line">
              <a:avLst/>
            </a:prstGeom>
            <a:noFill/>
            <a:ln w="9525" cap="flat">
              <a:solidFill>
                <a:srgbClr val="0C0A9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3" name="Google Shape;1912;p47"/>
            <p:cNvSpPr/>
            <p:nvPr/>
          </p:nvSpPr>
          <p:spPr>
            <a:xfrm>
              <a:off x="5028629" y="30142"/>
              <a:ext cx="73801" cy="73801"/>
            </a:xfrm>
            <a:prstGeom prst="ellipse">
              <a:avLst/>
            </a:prstGeom>
            <a:solidFill>
              <a:srgbClr val="0C0A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935" name="Picture 2" descr="Picture 2"/>
          <p:cNvPicPr>
            <a:picLocks noChangeAspect="1"/>
          </p:cNvPicPr>
          <p:nvPr/>
        </p:nvPicPr>
        <p:blipFill>
          <a:blip r:embed="rId4"/>
          <a:srcRect t="24551" b="9357"/>
          <a:stretch>
            <a:fillRect/>
          </a:stretch>
        </p:blipFill>
        <p:spPr>
          <a:xfrm>
            <a:off x="408031" y="1453141"/>
            <a:ext cx="3914950" cy="2587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6" name="Video 4" descr="Video 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44132" y="1312862"/>
            <a:ext cx="2790242" cy="34635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2" fill="hold"/>
                                        <p:tgtEl>
                                          <p:spTgt spid="9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9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936"/>
                </p:tgtEl>
              </p:cMediaNode>
            </p:video>
            <p:seq concurrent="1" prevAc="none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1635;p41"/>
          <p:cNvSpPr txBox="1">
            <a:spLocks noGrp="1"/>
          </p:cNvSpPr>
          <p:nvPr>
            <p:ph type="title"/>
          </p:nvPr>
        </p:nvSpPr>
        <p:spPr>
          <a:xfrm>
            <a:off x="719999" y="616475"/>
            <a:ext cx="7704002" cy="572701"/>
          </a:xfrm>
          <a:prstGeom prst="rect">
            <a:avLst/>
          </a:prstGeom>
        </p:spPr>
        <p:txBody>
          <a:bodyPr/>
          <a:lstStyle/>
          <a:p>
            <a:pPr defTabSz="374904">
              <a:defRPr sz="1230"/>
            </a:pPr>
            <a:r>
              <a:t>Purpose</a:t>
            </a:r>
            <a:br/>
            <a:endParaRPr/>
          </a:p>
        </p:txBody>
      </p:sp>
      <p:sp>
        <p:nvSpPr>
          <p:cNvPr id="939" name="Google Shape;1639;p41"/>
          <p:cNvSpPr txBox="1">
            <a:spLocks noGrp="1"/>
          </p:cNvSpPr>
          <p:nvPr>
            <p:ph type="body" sz="half" idx="1"/>
          </p:nvPr>
        </p:nvSpPr>
        <p:spPr>
          <a:xfrm>
            <a:off x="719999" y="1534138"/>
            <a:ext cx="4833077" cy="2809263"/>
          </a:xfrm>
          <a:prstGeom prst="rect">
            <a:avLst/>
          </a:prstGeom>
        </p:spPr>
        <p:txBody>
          <a:bodyPr/>
          <a:lstStyle/>
          <a:p>
            <a:pPr marL="342900" indent="-342900">
              <a:buClr>
                <a:srgbClr val="1D1D1D"/>
              </a:buClr>
              <a:buSzPts val="2000"/>
              <a:buChar char="➢"/>
              <a:defRPr sz="2000" b="1">
                <a:latin typeface="Aptos Display"/>
                <a:ea typeface="Aptos Display"/>
                <a:cs typeface="Aptos Display"/>
                <a:sym typeface="Aptos Display"/>
              </a:defRPr>
            </a:pPr>
            <a:r>
              <a:t>Obtain interview</a:t>
            </a:r>
            <a:endParaRPr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342900" indent="-342900">
              <a:buClr>
                <a:srgbClr val="1D1D1D"/>
              </a:buClr>
              <a:buSzPts val="2000"/>
              <a:buChar char="➢"/>
              <a:defRPr sz="2000" b="1">
                <a:latin typeface="Aptos Display"/>
                <a:ea typeface="Aptos Display"/>
                <a:cs typeface="Aptos Display"/>
                <a:sym typeface="Aptos Display"/>
              </a:defRPr>
            </a:pPr>
            <a:r>
              <a:t>Showcase your KSAOs, experience, and accomplishments</a:t>
            </a:r>
            <a:endParaRPr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342900" indent="-342900">
              <a:buClr>
                <a:srgbClr val="1D1D1D"/>
              </a:buClr>
              <a:buSzPts val="2000"/>
              <a:buChar char="➢"/>
              <a:defRPr sz="2000" b="1">
                <a:latin typeface="Aptos Display"/>
                <a:ea typeface="Aptos Display"/>
                <a:cs typeface="Aptos Display"/>
                <a:sym typeface="Aptos Display"/>
              </a:defRPr>
            </a:pPr>
            <a:r>
              <a:t>KSAOs: knowledge, skills, abilities, and other characteristics</a:t>
            </a:r>
          </a:p>
        </p:txBody>
      </p:sp>
      <p:pic>
        <p:nvPicPr>
          <p:cNvPr id="940" name="Picture 2" descr="Pictur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1647825"/>
            <a:ext cx="2952750" cy="16601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Title 1"/>
          <p:cNvSpPr txBox="1">
            <a:spLocks noGrp="1"/>
          </p:cNvSpPr>
          <p:nvPr>
            <p:ph type="title"/>
          </p:nvPr>
        </p:nvSpPr>
        <p:spPr>
          <a:xfrm>
            <a:off x="719999" y="502175"/>
            <a:ext cx="7704002" cy="572701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r>
              <a:t>Key Points</a:t>
            </a:r>
          </a:p>
        </p:txBody>
      </p:sp>
      <p:sp>
        <p:nvSpPr>
          <p:cNvPr id="943" name="Subtitle 3"/>
          <p:cNvSpPr txBox="1">
            <a:spLocks noGrp="1"/>
          </p:cNvSpPr>
          <p:nvPr>
            <p:ph type="body" idx="1"/>
          </p:nvPr>
        </p:nvSpPr>
        <p:spPr>
          <a:xfrm>
            <a:off x="719999" y="1114425"/>
            <a:ext cx="7461975" cy="3790950"/>
          </a:xfrm>
          <a:prstGeom prst="rect">
            <a:avLst/>
          </a:prstGeom>
        </p:spPr>
        <p:txBody>
          <a:bodyPr/>
          <a:lstStyle/>
          <a:p>
            <a:pPr marL="425450" indent="-285750">
              <a:buClr>
                <a:srgbClr val="1D1D1D"/>
              </a:buClr>
              <a:buSzPts val="1400"/>
              <a:buChar char="▪"/>
            </a:pPr>
            <a:endParaRPr/>
          </a:p>
          <a:p>
            <a:pPr marL="425450" indent="-285750">
              <a:buClr>
                <a:srgbClr val="1D1D1D"/>
              </a:buClr>
              <a:buSzPts val="1400"/>
              <a:buFont typeface="Courier New"/>
              <a:buChar char="o"/>
            </a:pPr>
            <a:r>
              <a:t>DO NOT USE MICROSOFT WORD FOR BUILDING RESUMEE… (Most Important)</a:t>
            </a:r>
          </a:p>
          <a:p>
            <a:pPr marL="425450" indent="-285750">
              <a:buClr>
                <a:srgbClr val="1D1D1D"/>
              </a:buClr>
              <a:buSzPts val="1400"/>
              <a:buFont typeface="Courier New"/>
              <a:buChar char="o"/>
            </a:pPr>
            <a:endParaRPr/>
          </a:p>
          <a:p>
            <a:pPr marL="425450" indent="-285750">
              <a:buClr>
                <a:srgbClr val="1D1D1D"/>
              </a:buClr>
              <a:buSzPts val="1400"/>
              <a:buFont typeface="Courier New"/>
              <a:buChar char="o"/>
            </a:pPr>
            <a:r>
              <a:t>Use Overleaf or any other latex code platform for building resume.</a:t>
            </a:r>
          </a:p>
          <a:p>
            <a:pPr marL="425450" indent="-285750">
              <a:buClr>
                <a:srgbClr val="1D1D1D"/>
              </a:buClr>
              <a:buSzPts val="1400"/>
              <a:buFont typeface="Courier New"/>
              <a:buChar char="o"/>
            </a:pPr>
            <a:endParaRPr/>
          </a:p>
          <a:p>
            <a:pPr marL="425450" indent="-285750">
              <a:buClr>
                <a:srgbClr val="1D1D1D"/>
              </a:buClr>
              <a:buSzPts val="1400"/>
              <a:buFont typeface="Courier New"/>
              <a:buChar char="o"/>
            </a:pPr>
            <a:r>
              <a:t>Give Time on your Resume. Do not lie in your resume.</a:t>
            </a:r>
          </a:p>
          <a:p>
            <a:pPr marL="425450" indent="-285750">
              <a:buClr>
                <a:srgbClr val="1D1D1D"/>
              </a:buClr>
              <a:buSzPts val="1400"/>
              <a:buFont typeface="Courier New"/>
              <a:buChar char="o"/>
            </a:pPr>
            <a:endParaRPr/>
          </a:p>
          <a:p>
            <a:pPr marL="425450" indent="-285750">
              <a:buClr>
                <a:srgbClr val="1D1D1D"/>
              </a:buClr>
              <a:buSzPts val="1400"/>
              <a:buFont typeface="Courier New"/>
              <a:buChar char="o"/>
            </a:pPr>
            <a:r>
              <a:t>Quantify your achievements.</a:t>
            </a:r>
          </a:p>
          <a:p>
            <a:pPr marL="425450" indent="-285750">
              <a:buClr>
                <a:srgbClr val="1D1D1D"/>
              </a:buClr>
              <a:buSzPts val="1400"/>
              <a:buFont typeface="Courier New"/>
              <a:buChar char="o"/>
            </a:pPr>
            <a:endParaRPr/>
          </a:p>
          <a:p>
            <a:pPr marL="425450" indent="-285750">
              <a:buClr>
                <a:srgbClr val="1D1D1D"/>
              </a:buClr>
              <a:buSzPts val="1400"/>
              <a:buFont typeface="Courier New"/>
              <a:buChar char="o"/>
            </a:pPr>
            <a:r>
              <a:t>Do not write objectives/summary until said in Job Description.</a:t>
            </a:r>
          </a:p>
          <a:p>
            <a:pPr marL="425450" indent="-285750">
              <a:buClr>
                <a:srgbClr val="1D1D1D"/>
              </a:buClr>
              <a:buSzPts val="1400"/>
              <a:buFont typeface="Courier New"/>
              <a:buChar char="o"/>
            </a:pPr>
            <a:endParaRPr/>
          </a:p>
          <a:p>
            <a:pPr marL="425450" indent="-285750">
              <a:buClr>
                <a:srgbClr val="1D1D1D"/>
              </a:buClr>
              <a:buSzPts val="1400"/>
              <a:buFont typeface="Courier New"/>
              <a:buChar char="o"/>
            </a:pPr>
            <a:r>
              <a:t>Do not write unnecessary or irrelevant extra curriculars like playing cricket and all in resume.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Title 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/>
          <a:p>
            <a:pPr algn="ctr">
              <a:defRPr sz="4400"/>
            </a:pPr>
            <a:r>
              <a:t>ATS Optimised </a:t>
            </a:r>
            <a:br/>
            <a:r>
              <a:t>Resume</a:t>
            </a:r>
            <a:br/>
            <a:r>
              <a:rPr sz="2000"/>
              <a:t>(Most Important Takeaway)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Title 1"/>
          <p:cNvSpPr txBox="1">
            <a:spLocks noGrp="1"/>
          </p:cNvSpPr>
          <p:nvPr>
            <p:ph type="title"/>
          </p:nvPr>
        </p:nvSpPr>
        <p:spPr>
          <a:xfrm>
            <a:off x="472349" y="330724"/>
            <a:ext cx="7704002" cy="572702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r>
              <a:t>What not to do!!!</a:t>
            </a:r>
          </a:p>
        </p:txBody>
      </p:sp>
      <p:pic>
        <p:nvPicPr>
          <p:cNvPr id="948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78" y="1162050"/>
            <a:ext cx="4091422" cy="3343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949" name="Picture 13" descr="Picture 1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338762" y="519112"/>
            <a:ext cx="2246079" cy="3986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1950;p49"/>
          <p:cNvSpPr txBox="1">
            <a:spLocks noGrp="1"/>
          </p:cNvSpPr>
          <p:nvPr>
            <p:ph type="title"/>
          </p:nvPr>
        </p:nvSpPr>
        <p:spPr>
          <a:xfrm>
            <a:off x="256024" y="350949"/>
            <a:ext cx="8077626" cy="9102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t>Industry Experience</a:t>
            </a:r>
          </a:p>
        </p:txBody>
      </p:sp>
      <p:grpSp>
        <p:nvGrpSpPr>
          <p:cNvPr id="997" name="Google Shape;1972;p49"/>
          <p:cNvGrpSpPr/>
          <p:nvPr/>
        </p:nvGrpSpPr>
        <p:grpSpPr>
          <a:xfrm>
            <a:off x="4834191" y="2279404"/>
            <a:ext cx="4759831" cy="4753244"/>
            <a:chOff x="0" y="0"/>
            <a:chExt cx="4759829" cy="4753243"/>
          </a:xfrm>
        </p:grpSpPr>
        <p:pic>
          <p:nvPicPr>
            <p:cNvPr id="952" name="Google Shape;1973;p49" descr="Google Shape;1973;p49"/>
            <p:cNvPicPr>
              <a:picLocks noChangeAspect="1"/>
            </p:cNvPicPr>
            <p:nvPr/>
          </p:nvPicPr>
          <p:blipFill>
            <a:blip r:embed="rId2"/>
            <a:srcRect l="16960" t="24718" r="7120" b="26177"/>
            <a:stretch>
              <a:fillRect/>
            </a:stretch>
          </p:blipFill>
          <p:spPr>
            <a:xfrm flipH="1">
              <a:off x="1144079" y="1097545"/>
              <a:ext cx="3615751" cy="27596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993" name="Google Shape;1974;p49"/>
            <p:cNvGrpSpPr/>
            <p:nvPr/>
          </p:nvGrpSpPr>
          <p:grpSpPr>
            <a:xfrm>
              <a:off x="-1" y="-1"/>
              <a:ext cx="4744010" cy="4753245"/>
              <a:chOff x="0" y="0"/>
              <a:chExt cx="4744008" cy="4753243"/>
            </a:xfrm>
          </p:grpSpPr>
          <p:grpSp>
            <p:nvGrpSpPr>
              <p:cNvPr id="955" name="Google Shape;1975;p49"/>
              <p:cNvGrpSpPr/>
              <p:nvPr/>
            </p:nvGrpSpPr>
            <p:grpSpPr>
              <a:xfrm>
                <a:off x="3676578" y="918509"/>
                <a:ext cx="237740" cy="2083841"/>
                <a:chOff x="0" y="0"/>
                <a:chExt cx="237738" cy="2083839"/>
              </a:xfrm>
            </p:grpSpPr>
            <p:sp>
              <p:nvSpPr>
                <p:cNvPr id="953" name="Google Shape;1976;p49"/>
                <p:cNvSpPr/>
                <p:nvPr/>
              </p:nvSpPr>
              <p:spPr>
                <a:xfrm rot="10800000">
                  <a:off x="223498" y="0"/>
                  <a:ext cx="14241" cy="208384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9900FF">
                        <a:alpha val="46820"/>
                      </a:srgbClr>
                    </a:gs>
                    <a:gs pos="100000">
                      <a:schemeClr val="accent3">
                        <a:lumOff val="44000"/>
                        <a:alpha val="46820"/>
                      </a:schemeClr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954" name="Google Shape;1977;p49"/>
                <p:cNvSpPr/>
                <p:nvPr/>
              </p:nvSpPr>
              <p:spPr>
                <a:xfrm rot="10800000">
                  <a:off x="0" y="0"/>
                  <a:ext cx="14287" cy="208384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B9109">
                        <a:alpha val="46820"/>
                      </a:srgbClr>
                    </a:gs>
                    <a:gs pos="78000">
                      <a:srgbClr val="F5F8FF">
                        <a:alpha val="46820"/>
                      </a:srgbClr>
                    </a:gs>
                    <a:gs pos="100000">
                      <a:srgbClr val="F5F8FF">
                        <a:alpha val="46820"/>
                      </a:srgbClr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959" name="Google Shape;1978;p49"/>
              <p:cNvGrpSpPr/>
              <p:nvPr/>
            </p:nvGrpSpPr>
            <p:grpSpPr>
              <a:xfrm>
                <a:off x="-1" y="-1"/>
                <a:ext cx="4479855" cy="4753245"/>
                <a:chOff x="0" y="0"/>
                <a:chExt cx="4479853" cy="4753243"/>
              </a:xfrm>
            </p:grpSpPr>
            <p:sp>
              <p:nvSpPr>
                <p:cNvPr id="956" name="Google Shape;1979;p49"/>
                <p:cNvSpPr/>
                <p:nvPr/>
              </p:nvSpPr>
              <p:spPr>
                <a:xfrm rot="2700000">
                  <a:off x="790465" y="521653"/>
                  <a:ext cx="2898923" cy="34365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549" y="0"/>
                      </a:moveTo>
                      <a:lnTo>
                        <a:pt x="16984" y="3851"/>
                      </a:lnTo>
                      <a:lnTo>
                        <a:pt x="16971" y="3860"/>
                      </a:lnTo>
                      <a:lnTo>
                        <a:pt x="16971" y="6702"/>
                      </a:lnTo>
                      <a:lnTo>
                        <a:pt x="13955" y="9245"/>
                      </a:lnTo>
                      <a:lnTo>
                        <a:pt x="13949" y="9254"/>
                      </a:lnTo>
                      <a:lnTo>
                        <a:pt x="13949" y="10553"/>
                      </a:lnTo>
                      <a:lnTo>
                        <a:pt x="13490" y="10942"/>
                      </a:lnTo>
                      <a:lnTo>
                        <a:pt x="13490" y="11641"/>
                      </a:lnTo>
                      <a:lnTo>
                        <a:pt x="11604" y="13233"/>
                      </a:lnTo>
                      <a:lnTo>
                        <a:pt x="11590" y="13239"/>
                      </a:lnTo>
                      <a:lnTo>
                        <a:pt x="11590" y="14651"/>
                      </a:lnTo>
                      <a:lnTo>
                        <a:pt x="10374" y="15680"/>
                      </a:lnTo>
                      <a:lnTo>
                        <a:pt x="10374" y="16720"/>
                      </a:lnTo>
                      <a:lnTo>
                        <a:pt x="7325" y="19289"/>
                      </a:lnTo>
                      <a:lnTo>
                        <a:pt x="2692" y="19289"/>
                      </a:lnTo>
                      <a:lnTo>
                        <a:pt x="0" y="21557"/>
                      </a:lnTo>
                      <a:lnTo>
                        <a:pt x="51" y="21600"/>
                      </a:lnTo>
                      <a:lnTo>
                        <a:pt x="2716" y="19346"/>
                      </a:lnTo>
                      <a:lnTo>
                        <a:pt x="7352" y="19346"/>
                      </a:lnTo>
                      <a:lnTo>
                        <a:pt x="10428" y="16751"/>
                      </a:lnTo>
                      <a:lnTo>
                        <a:pt x="10441" y="16746"/>
                      </a:lnTo>
                      <a:lnTo>
                        <a:pt x="10441" y="15703"/>
                      </a:lnTo>
                      <a:lnTo>
                        <a:pt x="11661" y="14674"/>
                      </a:lnTo>
                      <a:lnTo>
                        <a:pt x="11661" y="13264"/>
                      </a:lnTo>
                      <a:lnTo>
                        <a:pt x="13548" y="11673"/>
                      </a:lnTo>
                      <a:lnTo>
                        <a:pt x="13558" y="11661"/>
                      </a:lnTo>
                      <a:lnTo>
                        <a:pt x="13558" y="10965"/>
                      </a:lnTo>
                      <a:lnTo>
                        <a:pt x="14016" y="10578"/>
                      </a:lnTo>
                      <a:lnTo>
                        <a:pt x="14016" y="9277"/>
                      </a:lnTo>
                      <a:lnTo>
                        <a:pt x="17031" y="6736"/>
                      </a:lnTo>
                      <a:lnTo>
                        <a:pt x="17038" y="6727"/>
                      </a:lnTo>
                      <a:lnTo>
                        <a:pt x="17038" y="3885"/>
                      </a:lnTo>
                      <a:lnTo>
                        <a:pt x="21600" y="37"/>
                      </a:lnTo>
                      <a:lnTo>
                        <a:pt x="21549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C0A9E"/>
                    </a:gs>
                    <a:gs pos="100000">
                      <a:schemeClr val="accent3">
                        <a:lumOff val="44000"/>
                        <a:alpha val="0"/>
                      </a:schemeClr>
                    </a:gs>
                  </a:gsLst>
                  <a:lin ang="5400012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957" name="Google Shape;1980;p49"/>
                <p:cNvSpPr/>
                <p:nvPr/>
              </p:nvSpPr>
              <p:spPr>
                <a:xfrm rot="2700000">
                  <a:off x="1839466" y="903642"/>
                  <a:ext cx="2116662" cy="221249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531" y="0"/>
                      </a:moveTo>
                      <a:lnTo>
                        <a:pt x="18074" y="3302"/>
                      </a:lnTo>
                      <a:lnTo>
                        <a:pt x="16626" y="3302"/>
                      </a:lnTo>
                      <a:lnTo>
                        <a:pt x="12422" y="7333"/>
                      </a:lnTo>
                      <a:lnTo>
                        <a:pt x="12403" y="7341"/>
                      </a:lnTo>
                      <a:lnTo>
                        <a:pt x="12403" y="12263"/>
                      </a:lnTo>
                      <a:lnTo>
                        <a:pt x="9621" y="14930"/>
                      </a:lnTo>
                      <a:lnTo>
                        <a:pt x="9607" y="14943"/>
                      </a:lnTo>
                      <a:lnTo>
                        <a:pt x="9607" y="17163"/>
                      </a:lnTo>
                      <a:lnTo>
                        <a:pt x="6912" y="19742"/>
                      </a:lnTo>
                      <a:lnTo>
                        <a:pt x="1873" y="19742"/>
                      </a:lnTo>
                      <a:lnTo>
                        <a:pt x="0" y="21534"/>
                      </a:lnTo>
                      <a:lnTo>
                        <a:pt x="69" y="21600"/>
                      </a:lnTo>
                      <a:lnTo>
                        <a:pt x="1915" y="19834"/>
                      </a:lnTo>
                      <a:lnTo>
                        <a:pt x="6949" y="19834"/>
                      </a:lnTo>
                      <a:lnTo>
                        <a:pt x="9685" y="17216"/>
                      </a:lnTo>
                      <a:lnTo>
                        <a:pt x="9699" y="17203"/>
                      </a:lnTo>
                      <a:lnTo>
                        <a:pt x="9699" y="14978"/>
                      </a:lnTo>
                      <a:lnTo>
                        <a:pt x="12487" y="12316"/>
                      </a:lnTo>
                      <a:lnTo>
                        <a:pt x="12496" y="12303"/>
                      </a:lnTo>
                      <a:lnTo>
                        <a:pt x="12496" y="7381"/>
                      </a:lnTo>
                      <a:lnTo>
                        <a:pt x="16667" y="3399"/>
                      </a:lnTo>
                      <a:lnTo>
                        <a:pt x="18107" y="3399"/>
                      </a:lnTo>
                      <a:lnTo>
                        <a:pt x="21600" y="62"/>
                      </a:lnTo>
                      <a:lnTo>
                        <a:pt x="2153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C0A9E"/>
                    </a:gs>
                    <a:gs pos="100000">
                      <a:schemeClr val="accent3">
                        <a:lumOff val="44000"/>
                        <a:alpha val="0"/>
                      </a:schemeClr>
                    </a:gs>
                  </a:gsLst>
                  <a:lin ang="5400012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958" name="Google Shape;1981;p49"/>
                <p:cNvSpPr/>
                <p:nvPr/>
              </p:nvSpPr>
              <p:spPr>
                <a:xfrm rot="2700000">
                  <a:off x="1163369" y="785776"/>
                  <a:ext cx="2278853" cy="37042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73" h="21600" extrusionOk="0">
                      <a:moveTo>
                        <a:pt x="21513" y="0"/>
                      </a:moveTo>
                      <a:lnTo>
                        <a:pt x="17746" y="2320"/>
                      </a:lnTo>
                      <a:cubicBezTo>
                        <a:pt x="17639" y="2386"/>
                        <a:pt x="17639" y="2492"/>
                        <a:pt x="17746" y="2558"/>
                      </a:cubicBezTo>
                      <a:lnTo>
                        <a:pt x="19600" y="3699"/>
                      </a:lnTo>
                      <a:cubicBezTo>
                        <a:pt x="19672" y="3742"/>
                        <a:pt x="19672" y="3815"/>
                        <a:pt x="19600" y="3860"/>
                      </a:cubicBezTo>
                      <a:lnTo>
                        <a:pt x="13050" y="7894"/>
                      </a:lnTo>
                      <a:cubicBezTo>
                        <a:pt x="13014" y="7915"/>
                        <a:pt x="12966" y="7926"/>
                        <a:pt x="12918" y="7926"/>
                      </a:cubicBezTo>
                      <a:cubicBezTo>
                        <a:pt x="12870" y="7926"/>
                        <a:pt x="12821" y="7915"/>
                        <a:pt x="12785" y="7894"/>
                      </a:cubicBezTo>
                      <a:lnTo>
                        <a:pt x="10936" y="6753"/>
                      </a:lnTo>
                      <a:cubicBezTo>
                        <a:pt x="10880" y="6721"/>
                        <a:pt x="10816" y="6705"/>
                        <a:pt x="10743" y="6705"/>
                      </a:cubicBezTo>
                      <a:cubicBezTo>
                        <a:pt x="10666" y="6705"/>
                        <a:pt x="10602" y="6721"/>
                        <a:pt x="10550" y="6753"/>
                      </a:cubicBezTo>
                      <a:lnTo>
                        <a:pt x="6535" y="9226"/>
                      </a:lnTo>
                      <a:cubicBezTo>
                        <a:pt x="6428" y="9292"/>
                        <a:pt x="6428" y="9397"/>
                        <a:pt x="6535" y="9463"/>
                      </a:cubicBezTo>
                      <a:lnTo>
                        <a:pt x="11445" y="12485"/>
                      </a:lnTo>
                      <a:cubicBezTo>
                        <a:pt x="11475" y="12509"/>
                        <a:pt x="11496" y="12535"/>
                        <a:pt x="11496" y="12566"/>
                      </a:cubicBezTo>
                      <a:cubicBezTo>
                        <a:pt x="11496" y="12601"/>
                        <a:pt x="11479" y="12627"/>
                        <a:pt x="11445" y="12651"/>
                      </a:cubicBezTo>
                      <a:lnTo>
                        <a:pt x="7584" y="15027"/>
                      </a:lnTo>
                      <a:cubicBezTo>
                        <a:pt x="7532" y="15061"/>
                        <a:pt x="7507" y="15100"/>
                        <a:pt x="7507" y="15145"/>
                      </a:cubicBezTo>
                      <a:lnTo>
                        <a:pt x="7507" y="16661"/>
                      </a:lnTo>
                      <a:cubicBezTo>
                        <a:pt x="7507" y="16693"/>
                        <a:pt x="7490" y="16719"/>
                        <a:pt x="7451" y="16743"/>
                      </a:cubicBezTo>
                      <a:lnTo>
                        <a:pt x="3688" y="19061"/>
                      </a:lnTo>
                      <a:cubicBezTo>
                        <a:pt x="3654" y="19083"/>
                        <a:pt x="3608" y="19094"/>
                        <a:pt x="3561" y="19094"/>
                      </a:cubicBezTo>
                      <a:cubicBezTo>
                        <a:pt x="3514" y="19094"/>
                        <a:pt x="3466" y="19083"/>
                        <a:pt x="3427" y="19061"/>
                      </a:cubicBezTo>
                      <a:lnTo>
                        <a:pt x="2113" y="18249"/>
                      </a:lnTo>
                      <a:cubicBezTo>
                        <a:pt x="2060" y="18216"/>
                        <a:pt x="1990" y="18199"/>
                        <a:pt x="1921" y="18199"/>
                      </a:cubicBezTo>
                      <a:cubicBezTo>
                        <a:pt x="1851" y="18199"/>
                        <a:pt x="1782" y="18216"/>
                        <a:pt x="1728" y="18249"/>
                      </a:cubicBezTo>
                      <a:lnTo>
                        <a:pt x="80" y="19264"/>
                      </a:lnTo>
                      <a:cubicBezTo>
                        <a:pt x="-27" y="19330"/>
                        <a:pt x="-27" y="19435"/>
                        <a:pt x="80" y="19501"/>
                      </a:cubicBezTo>
                      <a:lnTo>
                        <a:pt x="1394" y="20313"/>
                      </a:lnTo>
                      <a:cubicBezTo>
                        <a:pt x="1428" y="20337"/>
                        <a:pt x="1450" y="20363"/>
                        <a:pt x="1450" y="20395"/>
                      </a:cubicBezTo>
                      <a:cubicBezTo>
                        <a:pt x="1450" y="20429"/>
                        <a:pt x="1433" y="20456"/>
                        <a:pt x="1394" y="20477"/>
                      </a:cubicBezTo>
                      <a:lnTo>
                        <a:pt x="880" y="20793"/>
                      </a:lnTo>
                      <a:cubicBezTo>
                        <a:pt x="773" y="20859"/>
                        <a:pt x="773" y="20965"/>
                        <a:pt x="880" y="21030"/>
                      </a:cubicBezTo>
                      <a:lnTo>
                        <a:pt x="1394" y="21349"/>
                      </a:lnTo>
                      <a:cubicBezTo>
                        <a:pt x="1471" y="21392"/>
                        <a:pt x="1471" y="21463"/>
                        <a:pt x="1394" y="21510"/>
                      </a:cubicBezTo>
                      <a:cubicBezTo>
                        <a:pt x="1353" y="21534"/>
                        <a:pt x="1308" y="21544"/>
                        <a:pt x="1266" y="21544"/>
                      </a:cubicBezTo>
                      <a:cubicBezTo>
                        <a:pt x="1223" y="21544"/>
                        <a:pt x="1182" y="21534"/>
                        <a:pt x="1150" y="21518"/>
                      </a:cubicBezTo>
                      <a:cubicBezTo>
                        <a:pt x="1086" y="21489"/>
                        <a:pt x="1047" y="21431"/>
                        <a:pt x="1107" y="21371"/>
                      </a:cubicBezTo>
                      <a:lnTo>
                        <a:pt x="1030" y="21344"/>
                      </a:lnTo>
                      <a:cubicBezTo>
                        <a:pt x="945" y="21431"/>
                        <a:pt x="1004" y="21521"/>
                        <a:pt x="1094" y="21563"/>
                      </a:cubicBezTo>
                      <a:cubicBezTo>
                        <a:pt x="1146" y="21587"/>
                        <a:pt x="1201" y="21600"/>
                        <a:pt x="1266" y="21600"/>
                      </a:cubicBezTo>
                      <a:cubicBezTo>
                        <a:pt x="1330" y="21600"/>
                        <a:pt x="1394" y="21587"/>
                        <a:pt x="1454" y="21542"/>
                      </a:cubicBezTo>
                      <a:cubicBezTo>
                        <a:pt x="1505" y="21510"/>
                        <a:pt x="1535" y="21471"/>
                        <a:pt x="1535" y="21423"/>
                      </a:cubicBezTo>
                      <a:cubicBezTo>
                        <a:pt x="1535" y="21378"/>
                        <a:pt x="1505" y="21339"/>
                        <a:pt x="1454" y="21305"/>
                      </a:cubicBezTo>
                      <a:lnTo>
                        <a:pt x="940" y="20988"/>
                      </a:lnTo>
                      <a:cubicBezTo>
                        <a:pt x="863" y="20946"/>
                        <a:pt x="863" y="20875"/>
                        <a:pt x="940" y="20827"/>
                      </a:cubicBezTo>
                      <a:lnTo>
                        <a:pt x="1454" y="20511"/>
                      </a:lnTo>
                      <a:cubicBezTo>
                        <a:pt x="1505" y="20479"/>
                        <a:pt x="1535" y="20437"/>
                        <a:pt x="1535" y="20392"/>
                      </a:cubicBezTo>
                      <a:cubicBezTo>
                        <a:pt x="1535" y="20348"/>
                        <a:pt x="1505" y="20305"/>
                        <a:pt x="1454" y="20274"/>
                      </a:cubicBezTo>
                      <a:lnTo>
                        <a:pt x="135" y="19462"/>
                      </a:lnTo>
                      <a:cubicBezTo>
                        <a:pt x="63" y="19419"/>
                        <a:pt x="63" y="19348"/>
                        <a:pt x="135" y="19301"/>
                      </a:cubicBezTo>
                      <a:lnTo>
                        <a:pt x="1783" y="18286"/>
                      </a:lnTo>
                      <a:cubicBezTo>
                        <a:pt x="1820" y="18263"/>
                        <a:pt x="1867" y="18252"/>
                        <a:pt x="1915" y="18252"/>
                      </a:cubicBezTo>
                      <a:cubicBezTo>
                        <a:pt x="1962" y="18252"/>
                        <a:pt x="2011" y="18263"/>
                        <a:pt x="2049" y="18286"/>
                      </a:cubicBezTo>
                      <a:lnTo>
                        <a:pt x="3363" y="19098"/>
                      </a:lnTo>
                      <a:cubicBezTo>
                        <a:pt x="3419" y="19129"/>
                        <a:pt x="3483" y="19148"/>
                        <a:pt x="3556" y="19148"/>
                      </a:cubicBezTo>
                      <a:cubicBezTo>
                        <a:pt x="3633" y="19148"/>
                        <a:pt x="3697" y="19129"/>
                        <a:pt x="3749" y="19098"/>
                      </a:cubicBezTo>
                      <a:lnTo>
                        <a:pt x="7511" y="16780"/>
                      </a:lnTo>
                      <a:cubicBezTo>
                        <a:pt x="7563" y="16748"/>
                        <a:pt x="7592" y="16709"/>
                        <a:pt x="7592" y="16661"/>
                      </a:cubicBezTo>
                      <a:lnTo>
                        <a:pt x="7592" y="15137"/>
                      </a:lnTo>
                      <a:cubicBezTo>
                        <a:pt x="7592" y="15106"/>
                        <a:pt x="7605" y="15079"/>
                        <a:pt x="7644" y="15056"/>
                      </a:cubicBezTo>
                      <a:lnTo>
                        <a:pt x="11501" y="12680"/>
                      </a:lnTo>
                      <a:cubicBezTo>
                        <a:pt x="11608" y="12614"/>
                        <a:pt x="11608" y="12509"/>
                        <a:pt x="11501" y="12443"/>
                      </a:cubicBezTo>
                      <a:lnTo>
                        <a:pt x="6595" y="9421"/>
                      </a:lnTo>
                      <a:cubicBezTo>
                        <a:pt x="6522" y="9379"/>
                        <a:pt x="6522" y="9305"/>
                        <a:pt x="6595" y="9260"/>
                      </a:cubicBezTo>
                      <a:lnTo>
                        <a:pt x="10610" y="6787"/>
                      </a:lnTo>
                      <a:cubicBezTo>
                        <a:pt x="10645" y="6766"/>
                        <a:pt x="10693" y="6755"/>
                        <a:pt x="10741" y="6755"/>
                      </a:cubicBezTo>
                      <a:cubicBezTo>
                        <a:pt x="10789" y="6755"/>
                        <a:pt x="10837" y="6766"/>
                        <a:pt x="10871" y="6787"/>
                      </a:cubicBezTo>
                      <a:lnTo>
                        <a:pt x="12721" y="7931"/>
                      </a:lnTo>
                      <a:cubicBezTo>
                        <a:pt x="12776" y="7963"/>
                        <a:pt x="12841" y="7981"/>
                        <a:pt x="12913" y="7981"/>
                      </a:cubicBezTo>
                      <a:cubicBezTo>
                        <a:pt x="12990" y="7981"/>
                        <a:pt x="13055" y="7963"/>
                        <a:pt x="13106" y="7931"/>
                      </a:cubicBezTo>
                      <a:lnTo>
                        <a:pt x="19655" y="3897"/>
                      </a:lnTo>
                      <a:cubicBezTo>
                        <a:pt x="19762" y="3831"/>
                        <a:pt x="19762" y="3726"/>
                        <a:pt x="19655" y="3660"/>
                      </a:cubicBezTo>
                      <a:lnTo>
                        <a:pt x="17806" y="2518"/>
                      </a:lnTo>
                      <a:cubicBezTo>
                        <a:pt x="17729" y="2476"/>
                        <a:pt x="17729" y="2405"/>
                        <a:pt x="17806" y="2357"/>
                      </a:cubicBezTo>
                      <a:lnTo>
                        <a:pt x="21573" y="37"/>
                      </a:lnTo>
                      <a:lnTo>
                        <a:pt x="21513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EB9109"/>
                    </a:gs>
                    <a:gs pos="78000">
                      <a:srgbClr val="F5F8FF"/>
                    </a:gs>
                    <a:gs pos="100000">
                      <a:srgbClr val="F5F8FF"/>
                    </a:gs>
                  </a:gsLst>
                  <a:lin ang="0" scaled="0"/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969" name="Google Shape;1982;p49"/>
              <p:cNvGrpSpPr/>
              <p:nvPr/>
            </p:nvGrpSpPr>
            <p:grpSpPr>
              <a:xfrm>
                <a:off x="3395783" y="1693006"/>
                <a:ext cx="793517" cy="538212"/>
                <a:chOff x="0" y="0"/>
                <a:chExt cx="793516" cy="538210"/>
              </a:xfrm>
            </p:grpSpPr>
            <p:grpSp>
              <p:nvGrpSpPr>
                <p:cNvPr id="967" name="Google Shape;1983;p49"/>
                <p:cNvGrpSpPr/>
                <p:nvPr/>
              </p:nvGrpSpPr>
              <p:grpSpPr>
                <a:xfrm>
                  <a:off x="258672" y="0"/>
                  <a:ext cx="534845" cy="534844"/>
                  <a:chOff x="0" y="0"/>
                  <a:chExt cx="534843" cy="534843"/>
                </a:xfrm>
              </p:grpSpPr>
              <p:sp>
                <p:nvSpPr>
                  <p:cNvPr id="960" name="Google Shape;1984;p49"/>
                  <p:cNvSpPr/>
                  <p:nvPr/>
                </p:nvSpPr>
                <p:spPr>
                  <a:xfrm rot="13500000">
                    <a:off x="78293" y="78358"/>
                    <a:ext cx="378257" cy="37812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0690" h="21600" extrusionOk="0">
                        <a:moveTo>
                          <a:pt x="10344" y="0"/>
                        </a:moveTo>
                        <a:cubicBezTo>
                          <a:pt x="9150" y="0"/>
                          <a:pt x="7955" y="475"/>
                          <a:pt x="7045" y="1425"/>
                        </a:cubicBezTo>
                        <a:lnTo>
                          <a:pt x="1364" y="7357"/>
                        </a:lnTo>
                        <a:cubicBezTo>
                          <a:pt x="-455" y="9257"/>
                          <a:pt x="-455" y="12340"/>
                          <a:pt x="1364" y="14240"/>
                        </a:cubicBezTo>
                        <a:lnTo>
                          <a:pt x="7045" y="20182"/>
                        </a:lnTo>
                        <a:cubicBezTo>
                          <a:pt x="7955" y="21127"/>
                          <a:pt x="9147" y="21600"/>
                          <a:pt x="10340" y="21600"/>
                        </a:cubicBezTo>
                        <a:cubicBezTo>
                          <a:pt x="11533" y="21600"/>
                          <a:pt x="12726" y="21127"/>
                          <a:pt x="13636" y="20182"/>
                        </a:cubicBezTo>
                        <a:lnTo>
                          <a:pt x="19326" y="14240"/>
                        </a:lnTo>
                        <a:cubicBezTo>
                          <a:pt x="21145" y="12340"/>
                          <a:pt x="21145" y="9257"/>
                          <a:pt x="19326" y="7357"/>
                        </a:cubicBezTo>
                        <a:lnTo>
                          <a:pt x="13636" y="1425"/>
                        </a:lnTo>
                        <a:cubicBezTo>
                          <a:pt x="12731" y="475"/>
                          <a:pt x="11538" y="0"/>
                          <a:pt x="10344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/>
                      </a:gs>
                      <a:gs pos="18000">
                        <a:srgbClr val="F5F8FF"/>
                      </a:gs>
                      <a:gs pos="56000">
                        <a:schemeClr val="accent3">
                          <a:lumOff val="44000"/>
                          <a:alpha val="0"/>
                        </a:schemeClr>
                      </a:gs>
                      <a:gs pos="74000">
                        <a:srgbClr val="F5F8FF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l="37721" t="-19636" r="62278" b="119636"/>
                    </a:path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966" name="Google Shape;1985;p49"/>
                  <p:cNvGrpSpPr/>
                  <p:nvPr/>
                </p:nvGrpSpPr>
                <p:grpSpPr>
                  <a:xfrm>
                    <a:off x="46660" y="169906"/>
                    <a:ext cx="443102" cy="255614"/>
                    <a:chOff x="0" y="0"/>
                    <a:chExt cx="443100" cy="255612"/>
                  </a:xfrm>
                </p:grpSpPr>
                <p:sp>
                  <p:nvSpPr>
                    <p:cNvPr id="961" name="Google Shape;1986;p49"/>
                    <p:cNvSpPr/>
                    <p:nvPr/>
                  </p:nvSpPr>
                  <p:spPr>
                    <a:xfrm rot="13500000">
                      <a:off x="224986" y="37497"/>
                      <a:ext cx="180693" cy="180694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303" y="0"/>
                          </a:moveTo>
                          <a:lnTo>
                            <a:pt x="0" y="303"/>
                          </a:lnTo>
                          <a:lnTo>
                            <a:pt x="21297" y="21600"/>
                          </a:lnTo>
                          <a:lnTo>
                            <a:pt x="21600" y="21297"/>
                          </a:lnTo>
                          <a:lnTo>
                            <a:pt x="303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9900FF">
                            <a:alpha val="46820"/>
                          </a:srgbClr>
                        </a:gs>
                        <a:gs pos="100000">
                          <a:schemeClr val="accent3">
                            <a:lumOff val="44000"/>
                            <a:alpha val="46820"/>
                          </a:schemeClr>
                        </a:gs>
                      </a:gsLst>
                      <a:lin ang="5400700" scaled="0"/>
                    </a:gra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962" name="Google Shape;1987;p49"/>
                    <p:cNvSpPr/>
                    <p:nvPr/>
                  </p:nvSpPr>
                  <p:spPr>
                    <a:xfrm rot="13500000">
                      <a:off x="178114" y="37427"/>
                      <a:ext cx="180693" cy="18069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92" y="0"/>
                          </a:moveTo>
                          <a:lnTo>
                            <a:pt x="0" y="303"/>
                          </a:lnTo>
                          <a:lnTo>
                            <a:pt x="21297" y="21600"/>
                          </a:lnTo>
                          <a:lnTo>
                            <a:pt x="21600" y="21297"/>
                          </a:lnTo>
                          <a:lnTo>
                            <a:pt x="292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9900FF">
                            <a:alpha val="46820"/>
                          </a:srgbClr>
                        </a:gs>
                        <a:gs pos="100000">
                          <a:schemeClr val="accent3">
                            <a:lumOff val="44000"/>
                            <a:alpha val="46820"/>
                          </a:schemeClr>
                        </a:gs>
                      </a:gsLst>
                      <a:lin ang="5400700" scaled="0"/>
                    </a:gra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963" name="Google Shape;1988;p49"/>
                    <p:cNvSpPr/>
                    <p:nvPr/>
                  </p:nvSpPr>
                  <p:spPr>
                    <a:xfrm rot="13500000">
                      <a:off x="131093" y="37498"/>
                      <a:ext cx="180693" cy="180687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91" y="0"/>
                          </a:moveTo>
                          <a:lnTo>
                            <a:pt x="0" y="303"/>
                          </a:lnTo>
                          <a:lnTo>
                            <a:pt x="21297" y="21600"/>
                          </a:lnTo>
                          <a:lnTo>
                            <a:pt x="21600" y="21309"/>
                          </a:lnTo>
                          <a:lnTo>
                            <a:pt x="29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9900FF">
                            <a:alpha val="46820"/>
                          </a:srgbClr>
                        </a:gs>
                        <a:gs pos="100000">
                          <a:schemeClr val="accent3">
                            <a:lumOff val="44000"/>
                            <a:alpha val="46820"/>
                          </a:schemeClr>
                        </a:gs>
                      </a:gsLst>
                      <a:lin ang="5400700" scaled="0"/>
                    </a:gra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964" name="Google Shape;1989;p49"/>
                    <p:cNvSpPr/>
                    <p:nvPr/>
                  </p:nvSpPr>
                  <p:spPr>
                    <a:xfrm rot="13500000">
                      <a:off x="84299" y="37497"/>
                      <a:ext cx="180693" cy="180694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303" y="0"/>
                          </a:moveTo>
                          <a:lnTo>
                            <a:pt x="0" y="303"/>
                          </a:lnTo>
                          <a:lnTo>
                            <a:pt x="21309" y="21600"/>
                          </a:lnTo>
                          <a:lnTo>
                            <a:pt x="21600" y="21308"/>
                          </a:lnTo>
                          <a:lnTo>
                            <a:pt x="303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9900FF">
                            <a:alpha val="46820"/>
                          </a:srgbClr>
                        </a:gs>
                        <a:gs pos="100000">
                          <a:schemeClr val="accent3">
                            <a:lumOff val="44000"/>
                            <a:alpha val="46820"/>
                          </a:schemeClr>
                        </a:gs>
                      </a:gsLst>
                      <a:lin ang="5400700" scaled="0"/>
                    </a:gra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965" name="Google Shape;1990;p49"/>
                    <p:cNvSpPr/>
                    <p:nvPr/>
                  </p:nvSpPr>
                  <p:spPr>
                    <a:xfrm rot="13500000">
                      <a:off x="37422" y="37422"/>
                      <a:ext cx="180693" cy="18069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303" y="0"/>
                          </a:moveTo>
                          <a:lnTo>
                            <a:pt x="0" y="303"/>
                          </a:lnTo>
                          <a:lnTo>
                            <a:pt x="21297" y="21600"/>
                          </a:lnTo>
                          <a:lnTo>
                            <a:pt x="21600" y="21297"/>
                          </a:lnTo>
                          <a:lnTo>
                            <a:pt x="303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9900FF">
                            <a:alpha val="46820"/>
                          </a:srgbClr>
                        </a:gs>
                        <a:gs pos="100000">
                          <a:schemeClr val="accent3">
                            <a:lumOff val="44000"/>
                            <a:alpha val="46820"/>
                          </a:schemeClr>
                        </a:gs>
                      </a:gsLst>
                      <a:lin ang="5400700" scaled="0"/>
                    </a:gra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p:txBody>
                </p:sp>
              </p:grpSp>
            </p:grpSp>
            <p:sp>
              <p:nvSpPr>
                <p:cNvPr id="968" name="Google Shape;1991;p49"/>
                <p:cNvSpPr/>
                <p:nvPr/>
              </p:nvSpPr>
              <p:spPr>
                <a:xfrm rot="8100000">
                  <a:off x="49871" y="155455"/>
                  <a:ext cx="371026" cy="2947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763" y="0"/>
                      </a:moveTo>
                      <a:lnTo>
                        <a:pt x="18118" y="2061"/>
                      </a:lnTo>
                      <a:lnTo>
                        <a:pt x="19955" y="4374"/>
                      </a:lnTo>
                      <a:lnTo>
                        <a:pt x="21600" y="2303"/>
                      </a:lnTo>
                      <a:lnTo>
                        <a:pt x="19763" y="0"/>
                      </a:lnTo>
                      <a:close/>
                      <a:moveTo>
                        <a:pt x="10741" y="2498"/>
                      </a:moveTo>
                      <a:lnTo>
                        <a:pt x="9103" y="4560"/>
                      </a:lnTo>
                      <a:lnTo>
                        <a:pt x="10940" y="6871"/>
                      </a:lnTo>
                      <a:lnTo>
                        <a:pt x="12578" y="4801"/>
                      </a:lnTo>
                      <a:lnTo>
                        <a:pt x="10741" y="2498"/>
                      </a:lnTo>
                      <a:close/>
                      <a:moveTo>
                        <a:pt x="7739" y="6277"/>
                      </a:moveTo>
                      <a:lnTo>
                        <a:pt x="6093" y="8348"/>
                      </a:lnTo>
                      <a:lnTo>
                        <a:pt x="7930" y="10651"/>
                      </a:lnTo>
                      <a:lnTo>
                        <a:pt x="9575" y="8590"/>
                      </a:lnTo>
                      <a:lnTo>
                        <a:pt x="7739" y="6277"/>
                      </a:lnTo>
                      <a:close/>
                      <a:moveTo>
                        <a:pt x="4566" y="10271"/>
                      </a:moveTo>
                      <a:lnTo>
                        <a:pt x="2922" y="12341"/>
                      </a:lnTo>
                      <a:lnTo>
                        <a:pt x="7355" y="17922"/>
                      </a:lnTo>
                      <a:lnTo>
                        <a:pt x="9000" y="15851"/>
                      </a:lnTo>
                      <a:lnTo>
                        <a:pt x="4566" y="10271"/>
                      </a:lnTo>
                      <a:close/>
                      <a:moveTo>
                        <a:pt x="1638" y="13948"/>
                      </a:moveTo>
                      <a:lnTo>
                        <a:pt x="0" y="16019"/>
                      </a:lnTo>
                      <a:lnTo>
                        <a:pt x="4434" y="21600"/>
                      </a:lnTo>
                      <a:lnTo>
                        <a:pt x="6079" y="19538"/>
                      </a:lnTo>
                      <a:lnTo>
                        <a:pt x="1638" y="1394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chemeClr val="accent3">
                        <a:lumOff val="44000"/>
                        <a:alpha val="0"/>
                      </a:schemeClr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979" name="Google Shape;1992;p49"/>
              <p:cNvGrpSpPr/>
              <p:nvPr/>
            </p:nvGrpSpPr>
            <p:grpSpPr>
              <a:xfrm>
                <a:off x="2426911" y="2485374"/>
                <a:ext cx="671835" cy="455697"/>
                <a:chOff x="0" y="0"/>
                <a:chExt cx="671834" cy="455695"/>
              </a:xfrm>
            </p:grpSpPr>
            <p:grpSp>
              <p:nvGrpSpPr>
                <p:cNvPr id="977" name="Google Shape;1993;p49"/>
                <p:cNvGrpSpPr/>
                <p:nvPr/>
              </p:nvGrpSpPr>
              <p:grpSpPr>
                <a:xfrm>
                  <a:off x="218990" y="0"/>
                  <a:ext cx="452845" cy="452844"/>
                  <a:chOff x="0" y="0"/>
                  <a:chExt cx="452843" cy="452843"/>
                </a:xfrm>
              </p:grpSpPr>
              <p:sp>
                <p:nvSpPr>
                  <p:cNvPr id="970" name="Google Shape;1994;p49"/>
                  <p:cNvSpPr/>
                  <p:nvPr/>
                </p:nvSpPr>
                <p:spPr>
                  <a:xfrm rot="13500000">
                    <a:off x="66276" y="66358"/>
                    <a:ext cx="320292" cy="32012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0690" h="21600" extrusionOk="0">
                        <a:moveTo>
                          <a:pt x="10344" y="0"/>
                        </a:moveTo>
                        <a:cubicBezTo>
                          <a:pt x="9150" y="0"/>
                          <a:pt x="7955" y="475"/>
                          <a:pt x="7045" y="1425"/>
                        </a:cubicBezTo>
                        <a:lnTo>
                          <a:pt x="1364" y="7357"/>
                        </a:lnTo>
                        <a:cubicBezTo>
                          <a:pt x="-455" y="9257"/>
                          <a:pt x="-455" y="12340"/>
                          <a:pt x="1364" y="14240"/>
                        </a:cubicBezTo>
                        <a:lnTo>
                          <a:pt x="7045" y="20182"/>
                        </a:lnTo>
                        <a:cubicBezTo>
                          <a:pt x="7955" y="21127"/>
                          <a:pt x="9147" y="21600"/>
                          <a:pt x="10340" y="21600"/>
                        </a:cubicBezTo>
                        <a:cubicBezTo>
                          <a:pt x="11533" y="21600"/>
                          <a:pt x="12726" y="21127"/>
                          <a:pt x="13636" y="20182"/>
                        </a:cubicBezTo>
                        <a:lnTo>
                          <a:pt x="19326" y="14240"/>
                        </a:lnTo>
                        <a:cubicBezTo>
                          <a:pt x="21145" y="12340"/>
                          <a:pt x="21145" y="9257"/>
                          <a:pt x="19326" y="7357"/>
                        </a:cubicBezTo>
                        <a:lnTo>
                          <a:pt x="13636" y="1425"/>
                        </a:lnTo>
                        <a:cubicBezTo>
                          <a:pt x="12731" y="475"/>
                          <a:pt x="11538" y="0"/>
                          <a:pt x="10344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/>
                      </a:gs>
                      <a:gs pos="18000">
                        <a:srgbClr val="F5F8FF"/>
                      </a:gs>
                      <a:gs pos="56000">
                        <a:schemeClr val="accent3">
                          <a:lumOff val="44000"/>
                          <a:alpha val="0"/>
                        </a:schemeClr>
                      </a:gs>
                      <a:gs pos="74000">
                        <a:srgbClr val="F5F8FF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l="37721" t="-19636" r="62278" b="119636"/>
                    </a:path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976" name="Google Shape;1995;p49"/>
                  <p:cNvGrpSpPr/>
                  <p:nvPr/>
                </p:nvGrpSpPr>
                <p:grpSpPr>
                  <a:xfrm>
                    <a:off x="39508" y="143850"/>
                    <a:ext cx="375168" cy="216438"/>
                    <a:chOff x="0" y="0"/>
                    <a:chExt cx="375166" cy="216437"/>
                  </a:xfrm>
                </p:grpSpPr>
                <p:sp>
                  <p:nvSpPr>
                    <p:cNvPr id="971" name="Google Shape;1996;p49"/>
                    <p:cNvSpPr/>
                    <p:nvPr/>
                  </p:nvSpPr>
                  <p:spPr>
                    <a:xfrm rot="13500000">
                      <a:off x="190485" y="31769"/>
                      <a:ext cx="153004" cy="152977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303" y="0"/>
                          </a:moveTo>
                          <a:lnTo>
                            <a:pt x="0" y="303"/>
                          </a:lnTo>
                          <a:lnTo>
                            <a:pt x="21297" y="21600"/>
                          </a:lnTo>
                          <a:lnTo>
                            <a:pt x="21600" y="21297"/>
                          </a:lnTo>
                          <a:lnTo>
                            <a:pt x="303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9900FF">
                            <a:alpha val="46820"/>
                          </a:srgbClr>
                        </a:gs>
                        <a:gs pos="100000">
                          <a:schemeClr val="accent3">
                            <a:lumOff val="44000"/>
                            <a:alpha val="46820"/>
                          </a:schemeClr>
                        </a:gs>
                      </a:gsLst>
                      <a:lin ang="5400700" scaled="0"/>
                    </a:gra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972" name="Google Shape;1997;p49"/>
                    <p:cNvSpPr/>
                    <p:nvPr/>
                  </p:nvSpPr>
                  <p:spPr>
                    <a:xfrm rot="13500000">
                      <a:off x="150799" y="31706"/>
                      <a:ext cx="153004" cy="152977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92" y="0"/>
                          </a:moveTo>
                          <a:lnTo>
                            <a:pt x="0" y="303"/>
                          </a:lnTo>
                          <a:lnTo>
                            <a:pt x="21297" y="21600"/>
                          </a:lnTo>
                          <a:lnTo>
                            <a:pt x="21600" y="21297"/>
                          </a:lnTo>
                          <a:lnTo>
                            <a:pt x="292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9900FF">
                            <a:alpha val="46820"/>
                          </a:srgbClr>
                        </a:gs>
                        <a:gs pos="100000">
                          <a:schemeClr val="accent3">
                            <a:lumOff val="44000"/>
                            <a:alpha val="46820"/>
                          </a:schemeClr>
                        </a:gs>
                      </a:gsLst>
                      <a:lin ang="5400700" scaled="0"/>
                    </a:gra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973" name="Google Shape;1998;p49"/>
                    <p:cNvSpPr/>
                    <p:nvPr/>
                  </p:nvSpPr>
                  <p:spPr>
                    <a:xfrm rot="13500000">
                      <a:off x="110988" y="31763"/>
                      <a:ext cx="153004" cy="152971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91" y="0"/>
                          </a:moveTo>
                          <a:lnTo>
                            <a:pt x="0" y="303"/>
                          </a:lnTo>
                          <a:lnTo>
                            <a:pt x="21297" y="21600"/>
                          </a:lnTo>
                          <a:lnTo>
                            <a:pt x="21600" y="21309"/>
                          </a:lnTo>
                          <a:lnTo>
                            <a:pt x="29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9900FF">
                            <a:alpha val="46820"/>
                          </a:srgbClr>
                        </a:gs>
                        <a:gs pos="100000">
                          <a:schemeClr val="accent3">
                            <a:lumOff val="44000"/>
                            <a:alpha val="46820"/>
                          </a:schemeClr>
                        </a:gs>
                      </a:gsLst>
                      <a:lin ang="5400700" scaled="0"/>
                    </a:gra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974" name="Google Shape;1999;p49"/>
                    <p:cNvSpPr/>
                    <p:nvPr/>
                  </p:nvSpPr>
                  <p:spPr>
                    <a:xfrm rot="13500000">
                      <a:off x="71368" y="31759"/>
                      <a:ext cx="153004" cy="152977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303" y="0"/>
                          </a:moveTo>
                          <a:lnTo>
                            <a:pt x="0" y="303"/>
                          </a:lnTo>
                          <a:lnTo>
                            <a:pt x="21309" y="21600"/>
                          </a:lnTo>
                          <a:lnTo>
                            <a:pt x="21600" y="21308"/>
                          </a:lnTo>
                          <a:lnTo>
                            <a:pt x="303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9900FF">
                            <a:alpha val="46820"/>
                          </a:srgbClr>
                        </a:gs>
                        <a:gs pos="100000">
                          <a:schemeClr val="accent3">
                            <a:lumOff val="44000"/>
                            <a:alpha val="46820"/>
                          </a:schemeClr>
                        </a:gs>
                      </a:gsLst>
                      <a:lin ang="5400700" scaled="0"/>
                    </a:gra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975" name="Google Shape;2000;p49"/>
                    <p:cNvSpPr/>
                    <p:nvPr/>
                  </p:nvSpPr>
                  <p:spPr>
                    <a:xfrm rot="13500000">
                      <a:off x="31678" y="31691"/>
                      <a:ext cx="153004" cy="152977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303" y="0"/>
                          </a:moveTo>
                          <a:lnTo>
                            <a:pt x="0" y="303"/>
                          </a:lnTo>
                          <a:lnTo>
                            <a:pt x="21297" y="21600"/>
                          </a:lnTo>
                          <a:lnTo>
                            <a:pt x="21600" y="21297"/>
                          </a:lnTo>
                          <a:lnTo>
                            <a:pt x="303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9900FF">
                            <a:alpha val="46820"/>
                          </a:srgbClr>
                        </a:gs>
                        <a:gs pos="100000">
                          <a:schemeClr val="accent3">
                            <a:lumOff val="44000"/>
                            <a:alpha val="46820"/>
                          </a:schemeClr>
                        </a:gs>
                      </a:gsLst>
                      <a:lin ang="5400700" scaled="0"/>
                    </a:gra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p:txBody>
                </p:sp>
              </p:grpSp>
            </p:grpSp>
            <p:sp>
              <p:nvSpPr>
                <p:cNvPr id="978" name="Google Shape;2001;p49"/>
                <p:cNvSpPr/>
                <p:nvPr/>
              </p:nvSpPr>
              <p:spPr>
                <a:xfrm rot="8100000">
                  <a:off x="42237" y="131613"/>
                  <a:ext cx="314114" cy="24957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763" y="0"/>
                      </a:moveTo>
                      <a:lnTo>
                        <a:pt x="18118" y="2061"/>
                      </a:lnTo>
                      <a:lnTo>
                        <a:pt x="19955" y="4374"/>
                      </a:lnTo>
                      <a:lnTo>
                        <a:pt x="21600" y="2303"/>
                      </a:lnTo>
                      <a:lnTo>
                        <a:pt x="19763" y="0"/>
                      </a:lnTo>
                      <a:close/>
                      <a:moveTo>
                        <a:pt x="10741" y="2498"/>
                      </a:moveTo>
                      <a:lnTo>
                        <a:pt x="9103" y="4560"/>
                      </a:lnTo>
                      <a:lnTo>
                        <a:pt x="10940" y="6871"/>
                      </a:lnTo>
                      <a:lnTo>
                        <a:pt x="12578" y="4801"/>
                      </a:lnTo>
                      <a:lnTo>
                        <a:pt x="10741" y="2498"/>
                      </a:lnTo>
                      <a:close/>
                      <a:moveTo>
                        <a:pt x="7739" y="6277"/>
                      </a:moveTo>
                      <a:lnTo>
                        <a:pt x="6093" y="8348"/>
                      </a:lnTo>
                      <a:lnTo>
                        <a:pt x="7930" y="10651"/>
                      </a:lnTo>
                      <a:lnTo>
                        <a:pt x="9575" y="8590"/>
                      </a:lnTo>
                      <a:lnTo>
                        <a:pt x="7739" y="6277"/>
                      </a:lnTo>
                      <a:close/>
                      <a:moveTo>
                        <a:pt x="4566" y="10271"/>
                      </a:moveTo>
                      <a:lnTo>
                        <a:pt x="2922" y="12341"/>
                      </a:lnTo>
                      <a:lnTo>
                        <a:pt x="7355" y="17922"/>
                      </a:lnTo>
                      <a:lnTo>
                        <a:pt x="9000" y="15851"/>
                      </a:lnTo>
                      <a:lnTo>
                        <a:pt x="4566" y="10271"/>
                      </a:lnTo>
                      <a:close/>
                      <a:moveTo>
                        <a:pt x="1638" y="13948"/>
                      </a:moveTo>
                      <a:lnTo>
                        <a:pt x="0" y="16019"/>
                      </a:lnTo>
                      <a:lnTo>
                        <a:pt x="4434" y="21600"/>
                      </a:lnTo>
                      <a:lnTo>
                        <a:pt x="6079" y="19538"/>
                      </a:lnTo>
                      <a:lnTo>
                        <a:pt x="1638" y="1394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chemeClr val="accent3">
                        <a:lumOff val="44000"/>
                        <a:alpha val="0"/>
                      </a:schemeClr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989" name="Google Shape;2002;p49"/>
              <p:cNvGrpSpPr/>
              <p:nvPr/>
            </p:nvGrpSpPr>
            <p:grpSpPr>
              <a:xfrm>
                <a:off x="2891460" y="2444365"/>
                <a:ext cx="793517" cy="538212"/>
                <a:chOff x="0" y="0"/>
                <a:chExt cx="793516" cy="538210"/>
              </a:xfrm>
            </p:grpSpPr>
            <p:grpSp>
              <p:nvGrpSpPr>
                <p:cNvPr id="987" name="Google Shape;2003;p49"/>
                <p:cNvGrpSpPr/>
                <p:nvPr/>
              </p:nvGrpSpPr>
              <p:grpSpPr>
                <a:xfrm>
                  <a:off x="258672" y="0"/>
                  <a:ext cx="534845" cy="534844"/>
                  <a:chOff x="0" y="0"/>
                  <a:chExt cx="534843" cy="534843"/>
                </a:xfrm>
              </p:grpSpPr>
              <p:sp>
                <p:nvSpPr>
                  <p:cNvPr id="980" name="Google Shape;2004;p49"/>
                  <p:cNvSpPr/>
                  <p:nvPr/>
                </p:nvSpPr>
                <p:spPr>
                  <a:xfrm rot="13500000">
                    <a:off x="78293" y="78358"/>
                    <a:ext cx="378257" cy="37812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0690" h="21600" extrusionOk="0">
                        <a:moveTo>
                          <a:pt x="10344" y="0"/>
                        </a:moveTo>
                        <a:cubicBezTo>
                          <a:pt x="9150" y="0"/>
                          <a:pt x="7955" y="475"/>
                          <a:pt x="7045" y="1425"/>
                        </a:cubicBezTo>
                        <a:lnTo>
                          <a:pt x="1364" y="7357"/>
                        </a:lnTo>
                        <a:cubicBezTo>
                          <a:pt x="-455" y="9257"/>
                          <a:pt x="-455" y="12340"/>
                          <a:pt x="1364" y="14240"/>
                        </a:cubicBezTo>
                        <a:lnTo>
                          <a:pt x="7045" y="20182"/>
                        </a:lnTo>
                        <a:cubicBezTo>
                          <a:pt x="7955" y="21127"/>
                          <a:pt x="9147" y="21600"/>
                          <a:pt x="10340" y="21600"/>
                        </a:cubicBezTo>
                        <a:cubicBezTo>
                          <a:pt x="11533" y="21600"/>
                          <a:pt x="12726" y="21127"/>
                          <a:pt x="13636" y="20182"/>
                        </a:cubicBezTo>
                        <a:lnTo>
                          <a:pt x="19326" y="14240"/>
                        </a:lnTo>
                        <a:cubicBezTo>
                          <a:pt x="21145" y="12340"/>
                          <a:pt x="21145" y="9257"/>
                          <a:pt x="19326" y="7357"/>
                        </a:cubicBezTo>
                        <a:lnTo>
                          <a:pt x="13636" y="1425"/>
                        </a:lnTo>
                        <a:cubicBezTo>
                          <a:pt x="12731" y="475"/>
                          <a:pt x="11538" y="0"/>
                          <a:pt x="10344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5F8FF"/>
                      </a:gs>
                      <a:gs pos="18000">
                        <a:srgbClr val="F5F8FF"/>
                      </a:gs>
                      <a:gs pos="56000">
                        <a:schemeClr val="accent3">
                          <a:lumOff val="44000"/>
                          <a:alpha val="0"/>
                        </a:schemeClr>
                      </a:gs>
                      <a:gs pos="74000">
                        <a:srgbClr val="F5F8FF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l="37721" t="-19636" r="62278" b="119636"/>
                    </a:path>
                  </a:gra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>
                      <a:defRPr>
                        <a:solidFill>
                          <a:srgbClr val="000000"/>
                        </a:solidFill>
                      </a:defRPr>
                    </a:pPr>
                    <a:endParaRPr/>
                  </a:p>
                </p:txBody>
              </p:sp>
              <p:grpSp>
                <p:nvGrpSpPr>
                  <p:cNvPr id="986" name="Google Shape;2005;p49"/>
                  <p:cNvGrpSpPr/>
                  <p:nvPr/>
                </p:nvGrpSpPr>
                <p:grpSpPr>
                  <a:xfrm>
                    <a:off x="46660" y="169906"/>
                    <a:ext cx="443102" cy="255614"/>
                    <a:chOff x="0" y="0"/>
                    <a:chExt cx="443100" cy="255612"/>
                  </a:xfrm>
                </p:grpSpPr>
                <p:sp>
                  <p:nvSpPr>
                    <p:cNvPr id="981" name="Google Shape;2006;p49"/>
                    <p:cNvSpPr/>
                    <p:nvPr/>
                  </p:nvSpPr>
                  <p:spPr>
                    <a:xfrm rot="13500000">
                      <a:off x="224986" y="37497"/>
                      <a:ext cx="180693" cy="180694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303" y="0"/>
                          </a:moveTo>
                          <a:lnTo>
                            <a:pt x="0" y="303"/>
                          </a:lnTo>
                          <a:lnTo>
                            <a:pt x="21297" y="21600"/>
                          </a:lnTo>
                          <a:lnTo>
                            <a:pt x="21600" y="21297"/>
                          </a:lnTo>
                          <a:lnTo>
                            <a:pt x="303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9900FF">
                            <a:alpha val="46820"/>
                          </a:srgbClr>
                        </a:gs>
                        <a:gs pos="100000">
                          <a:schemeClr val="accent3">
                            <a:lumOff val="44000"/>
                            <a:alpha val="46820"/>
                          </a:schemeClr>
                        </a:gs>
                      </a:gsLst>
                      <a:lin ang="5400700" scaled="0"/>
                    </a:gra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982" name="Google Shape;2007;p49"/>
                    <p:cNvSpPr/>
                    <p:nvPr/>
                  </p:nvSpPr>
                  <p:spPr>
                    <a:xfrm rot="13500000">
                      <a:off x="178114" y="37427"/>
                      <a:ext cx="180693" cy="18069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92" y="0"/>
                          </a:moveTo>
                          <a:lnTo>
                            <a:pt x="0" y="303"/>
                          </a:lnTo>
                          <a:lnTo>
                            <a:pt x="21297" y="21600"/>
                          </a:lnTo>
                          <a:lnTo>
                            <a:pt x="21600" y="21297"/>
                          </a:lnTo>
                          <a:lnTo>
                            <a:pt x="292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9900FF">
                            <a:alpha val="46820"/>
                          </a:srgbClr>
                        </a:gs>
                        <a:gs pos="100000">
                          <a:schemeClr val="accent3">
                            <a:lumOff val="44000"/>
                            <a:alpha val="46820"/>
                          </a:schemeClr>
                        </a:gs>
                      </a:gsLst>
                      <a:lin ang="5400700" scaled="0"/>
                    </a:gra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983" name="Google Shape;2008;p49"/>
                    <p:cNvSpPr/>
                    <p:nvPr/>
                  </p:nvSpPr>
                  <p:spPr>
                    <a:xfrm rot="13500000">
                      <a:off x="131093" y="37498"/>
                      <a:ext cx="180693" cy="180687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291" y="0"/>
                          </a:moveTo>
                          <a:lnTo>
                            <a:pt x="0" y="303"/>
                          </a:lnTo>
                          <a:lnTo>
                            <a:pt x="21297" y="21600"/>
                          </a:lnTo>
                          <a:lnTo>
                            <a:pt x="21600" y="21309"/>
                          </a:lnTo>
                          <a:lnTo>
                            <a:pt x="291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9900FF">
                            <a:alpha val="46820"/>
                          </a:srgbClr>
                        </a:gs>
                        <a:gs pos="100000">
                          <a:schemeClr val="accent3">
                            <a:lumOff val="44000"/>
                            <a:alpha val="46820"/>
                          </a:schemeClr>
                        </a:gs>
                      </a:gsLst>
                      <a:lin ang="5400700" scaled="0"/>
                    </a:gra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984" name="Google Shape;2009;p49"/>
                    <p:cNvSpPr/>
                    <p:nvPr/>
                  </p:nvSpPr>
                  <p:spPr>
                    <a:xfrm rot="13500000">
                      <a:off x="84299" y="37497"/>
                      <a:ext cx="180693" cy="180694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303" y="0"/>
                          </a:moveTo>
                          <a:lnTo>
                            <a:pt x="0" y="303"/>
                          </a:lnTo>
                          <a:lnTo>
                            <a:pt x="21309" y="21600"/>
                          </a:lnTo>
                          <a:lnTo>
                            <a:pt x="21600" y="21308"/>
                          </a:lnTo>
                          <a:lnTo>
                            <a:pt x="303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9900FF">
                            <a:alpha val="46820"/>
                          </a:srgbClr>
                        </a:gs>
                        <a:gs pos="100000">
                          <a:schemeClr val="accent3">
                            <a:lumOff val="44000"/>
                            <a:alpha val="46820"/>
                          </a:schemeClr>
                        </a:gs>
                      </a:gsLst>
                      <a:lin ang="5400700" scaled="0"/>
                    </a:gra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p:txBody>
                </p:sp>
                <p:sp>
                  <p:nvSpPr>
                    <p:cNvPr id="985" name="Google Shape;2010;p49"/>
                    <p:cNvSpPr/>
                    <p:nvPr/>
                  </p:nvSpPr>
                  <p:spPr>
                    <a:xfrm rot="13500000">
                      <a:off x="37422" y="37422"/>
                      <a:ext cx="180693" cy="180693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303" y="0"/>
                          </a:moveTo>
                          <a:lnTo>
                            <a:pt x="0" y="303"/>
                          </a:lnTo>
                          <a:lnTo>
                            <a:pt x="21297" y="21600"/>
                          </a:lnTo>
                          <a:lnTo>
                            <a:pt x="21600" y="21297"/>
                          </a:lnTo>
                          <a:lnTo>
                            <a:pt x="303" y="0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9900FF">
                            <a:alpha val="46820"/>
                          </a:srgbClr>
                        </a:gs>
                        <a:gs pos="100000">
                          <a:schemeClr val="accent3">
                            <a:lumOff val="44000"/>
                            <a:alpha val="46820"/>
                          </a:schemeClr>
                        </a:gs>
                      </a:gsLst>
                      <a:lin ang="5400700" scaled="0"/>
                    </a:grad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square" lIns="45719" tIns="45719" rIns="45719" bIns="45719" numCol="1" anchor="ctr">
                      <a:noAutofit/>
                    </a:bodyPr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endParaRPr/>
                    </a:p>
                  </p:txBody>
                </p:sp>
              </p:grpSp>
            </p:grpSp>
            <p:sp>
              <p:nvSpPr>
                <p:cNvPr id="988" name="Google Shape;2011;p49"/>
                <p:cNvSpPr/>
                <p:nvPr/>
              </p:nvSpPr>
              <p:spPr>
                <a:xfrm rot="8100000">
                  <a:off x="49871" y="155455"/>
                  <a:ext cx="371026" cy="2947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763" y="0"/>
                      </a:moveTo>
                      <a:lnTo>
                        <a:pt x="18118" y="2061"/>
                      </a:lnTo>
                      <a:lnTo>
                        <a:pt x="19955" y="4374"/>
                      </a:lnTo>
                      <a:lnTo>
                        <a:pt x="21600" y="2303"/>
                      </a:lnTo>
                      <a:lnTo>
                        <a:pt x="19763" y="0"/>
                      </a:lnTo>
                      <a:close/>
                      <a:moveTo>
                        <a:pt x="10741" y="2498"/>
                      </a:moveTo>
                      <a:lnTo>
                        <a:pt x="9103" y="4560"/>
                      </a:lnTo>
                      <a:lnTo>
                        <a:pt x="10940" y="6871"/>
                      </a:lnTo>
                      <a:lnTo>
                        <a:pt x="12578" y="4801"/>
                      </a:lnTo>
                      <a:lnTo>
                        <a:pt x="10741" y="2498"/>
                      </a:lnTo>
                      <a:close/>
                      <a:moveTo>
                        <a:pt x="7739" y="6277"/>
                      </a:moveTo>
                      <a:lnTo>
                        <a:pt x="6093" y="8348"/>
                      </a:lnTo>
                      <a:lnTo>
                        <a:pt x="7930" y="10651"/>
                      </a:lnTo>
                      <a:lnTo>
                        <a:pt x="9575" y="8590"/>
                      </a:lnTo>
                      <a:lnTo>
                        <a:pt x="7739" y="6277"/>
                      </a:lnTo>
                      <a:close/>
                      <a:moveTo>
                        <a:pt x="4566" y="10271"/>
                      </a:moveTo>
                      <a:lnTo>
                        <a:pt x="2922" y="12341"/>
                      </a:lnTo>
                      <a:lnTo>
                        <a:pt x="7355" y="17922"/>
                      </a:lnTo>
                      <a:lnTo>
                        <a:pt x="9000" y="15851"/>
                      </a:lnTo>
                      <a:lnTo>
                        <a:pt x="4566" y="10271"/>
                      </a:lnTo>
                      <a:close/>
                      <a:moveTo>
                        <a:pt x="1638" y="13948"/>
                      </a:moveTo>
                      <a:lnTo>
                        <a:pt x="0" y="16019"/>
                      </a:lnTo>
                      <a:lnTo>
                        <a:pt x="4434" y="21600"/>
                      </a:lnTo>
                      <a:lnTo>
                        <a:pt x="6079" y="19538"/>
                      </a:lnTo>
                      <a:lnTo>
                        <a:pt x="1638" y="1394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chemeClr val="accent3">
                        <a:lumOff val="44000"/>
                        <a:alpha val="0"/>
                      </a:schemeClr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992" name="Google Shape;2012;p49"/>
              <p:cNvGrpSpPr/>
              <p:nvPr/>
            </p:nvGrpSpPr>
            <p:grpSpPr>
              <a:xfrm>
                <a:off x="2786648" y="1775659"/>
                <a:ext cx="1957361" cy="1439990"/>
                <a:chOff x="0" y="0"/>
                <a:chExt cx="1957360" cy="1439988"/>
              </a:xfrm>
            </p:grpSpPr>
            <p:sp>
              <p:nvSpPr>
                <p:cNvPr id="990" name="Google Shape;2013;p49"/>
                <p:cNvSpPr/>
                <p:nvPr/>
              </p:nvSpPr>
              <p:spPr>
                <a:xfrm rot="13500000">
                  <a:off x="210795" y="210967"/>
                  <a:ext cx="1018399" cy="101805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90" h="21600" extrusionOk="0">
                      <a:moveTo>
                        <a:pt x="10344" y="0"/>
                      </a:moveTo>
                      <a:cubicBezTo>
                        <a:pt x="9150" y="0"/>
                        <a:pt x="7955" y="475"/>
                        <a:pt x="7045" y="1425"/>
                      </a:cubicBezTo>
                      <a:lnTo>
                        <a:pt x="1364" y="7357"/>
                      </a:lnTo>
                      <a:cubicBezTo>
                        <a:pt x="-455" y="9257"/>
                        <a:pt x="-455" y="12340"/>
                        <a:pt x="1364" y="14240"/>
                      </a:cubicBezTo>
                      <a:lnTo>
                        <a:pt x="7045" y="20182"/>
                      </a:lnTo>
                      <a:cubicBezTo>
                        <a:pt x="7955" y="21127"/>
                        <a:pt x="9147" y="21600"/>
                        <a:pt x="10340" y="21600"/>
                      </a:cubicBezTo>
                      <a:cubicBezTo>
                        <a:pt x="11533" y="21600"/>
                        <a:pt x="12726" y="21127"/>
                        <a:pt x="13636" y="20182"/>
                      </a:cubicBezTo>
                      <a:lnTo>
                        <a:pt x="19326" y="14240"/>
                      </a:lnTo>
                      <a:cubicBezTo>
                        <a:pt x="21145" y="12340"/>
                        <a:pt x="21145" y="9257"/>
                        <a:pt x="19326" y="7357"/>
                      </a:cubicBezTo>
                      <a:lnTo>
                        <a:pt x="13636" y="1425"/>
                      </a:lnTo>
                      <a:cubicBezTo>
                        <a:pt x="12731" y="475"/>
                        <a:pt x="11538" y="0"/>
                        <a:pt x="1034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F8FF"/>
                    </a:gs>
                    <a:gs pos="18000">
                      <a:srgbClr val="F5F8FF"/>
                    </a:gs>
                    <a:gs pos="56000">
                      <a:schemeClr val="accent3">
                        <a:lumOff val="44000"/>
                        <a:alpha val="0"/>
                      </a:schemeClr>
                    </a:gs>
                    <a:gs pos="74000">
                      <a:srgbClr val="F5F8FF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991" name="Google Shape;2014;p49"/>
                <p:cNvSpPr/>
                <p:nvPr/>
              </p:nvSpPr>
              <p:spPr>
                <a:xfrm rot="13500000">
                  <a:off x="728166" y="210967"/>
                  <a:ext cx="1018400" cy="101805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90" h="21600" extrusionOk="0">
                      <a:moveTo>
                        <a:pt x="10344" y="0"/>
                      </a:moveTo>
                      <a:cubicBezTo>
                        <a:pt x="9150" y="0"/>
                        <a:pt x="7955" y="475"/>
                        <a:pt x="7045" y="1425"/>
                      </a:cubicBezTo>
                      <a:lnTo>
                        <a:pt x="1364" y="7357"/>
                      </a:lnTo>
                      <a:cubicBezTo>
                        <a:pt x="-455" y="9257"/>
                        <a:pt x="-455" y="12340"/>
                        <a:pt x="1364" y="14240"/>
                      </a:cubicBezTo>
                      <a:lnTo>
                        <a:pt x="7045" y="20182"/>
                      </a:lnTo>
                      <a:cubicBezTo>
                        <a:pt x="7955" y="21127"/>
                        <a:pt x="9147" y="21600"/>
                        <a:pt x="10340" y="21600"/>
                      </a:cubicBezTo>
                      <a:cubicBezTo>
                        <a:pt x="11533" y="21600"/>
                        <a:pt x="12726" y="21127"/>
                        <a:pt x="13636" y="20182"/>
                      </a:cubicBezTo>
                      <a:lnTo>
                        <a:pt x="19326" y="14240"/>
                      </a:lnTo>
                      <a:cubicBezTo>
                        <a:pt x="21145" y="12340"/>
                        <a:pt x="21145" y="9257"/>
                        <a:pt x="19326" y="7357"/>
                      </a:cubicBezTo>
                      <a:lnTo>
                        <a:pt x="13636" y="1425"/>
                      </a:lnTo>
                      <a:cubicBezTo>
                        <a:pt x="12731" y="475"/>
                        <a:pt x="11538" y="0"/>
                        <a:pt x="10344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5F8FF"/>
                    </a:gs>
                    <a:gs pos="18000">
                      <a:srgbClr val="F5F8FF"/>
                    </a:gs>
                    <a:gs pos="56000">
                      <a:schemeClr val="accent3">
                        <a:lumOff val="44000"/>
                        <a:alpha val="0"/>
                      </a:schemeClr>
                    </a:gs>
                    <a:gs pos="74000">
                      <a:srgbClr val="F5F8FF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l="37721" t="-19636" r="62278" b="119636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</p:grpSp>
        <p:grpSp>
          <p:nvGrpSpPr>
            <p:cNvPr id="996" name="Google Shape;2015;p49"/>
            <p:cNvGrpSpPr/>
            <p:nvPr/>
          </p:nvGrpSpPr>
          <p:grpSpPr>
            <a:xfrm>
              <a:off x="809258" y="2689120"/>
              <a:ext cx="439176" cy="439076"/>
              <a:chOff x="24" y="0"/>
              <a:chExt cx="439174" cy="439074"/>
            </a:xfrm>
          </p:grpSpPr>
          <p:sp>
            <p:nvSpPr>
              <p:cNvPr id="994" name="Google Shape;2016;p49"/>
              <p:cNvSpPr/>
              <p:nvPr/>
            </p:nvSpPr>
            <p:spPr>
              <a:xfrm>
                <a:off x="25" y="0"/>
                <a:ext cx="439175" cy="4390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9" y="1588"/>
                    </a:moveTo>
                    <a:cubicBezTo>
                      <a:pt x="13169" y="1588"/>
                      <a:pt x="15530" y="2470"/>
                      <a:pt x="17328" y="4306"/>
                    </a:cubicBezTo>
                    <a:cubicBezTo>
                      <a:pt x="19089" y="6029"/>
                      <a:pt x="20045" y="8372"/>
                      <a:pt x="20045" y="10826"/>
                    </a:cubicBezTo>
                    <a:cubicBezTo>
                      <a:pt x="20045" y="13300"/>
                      <a:pt x="19089" y="15604"/>
                      <a:pt x="17328" y="17366"/>
                    </a:cubicBezTo>
                    <a:cubicBezTo>
                      <a:pt x="15605" y="19127"/>
                      <a:pt x="13263" y="20082"/>
                      <a:pt x="10809" y="20082"/>
                    </a:cubicBezTo>
                    <a:cubicBezTo>
                      <a:pt x="8335" y="20082"/>
                      <a:pt x="6031" y="19127"/>
                      <a:pt x="4270" y="17366"/>
                    </a:cubicBezTo>
                    <a:cubicBezTo>
                      <a:pt x="2510" y="15641"/>
                      <a:pt x="1554" y="13300"/>
                      <a:pt x="1554" y="10826"/>
                    </a:cubicBezTo>
                    <a:cubicBezTo>
                      <a:pt x="1554" y="8372"/>
                      <a:pt x="2510" y="6048"/>
                      <a:pt x="4270" y="4306"/>
                    </a:cubicBezTo>
                    <a:cubicBezTo>
                      <a:pt x="6069" y="2488"/>
                      <a:pt x="8430" y="1588"/>
                      <a:pt x="10809" y="1588"/>
                    </a:cubicBezTo>
                    <a:close/>
                    <a:moveTo>
                      <a:pt x="10799" y="0"/>
                    </a:moveTo>
                    <a:cubicBezTo>
                      <a:pt x="8037" y="0"/>
                      <a:pt x="5272" y="1054"/>
                      <a:pt x="3165" y="3162"/>
                    </a:cubicBezTo>
                    <a:cubicBezTo>
                      <a:pt x="1124" y="5205"/>
                      <a:pt x="0" y="7922"/>
                      <a:pt x="0" y="10808"/>
                    </a:cubicBezTo>
                    <a:cubicBezTo>
                      <a:pt x="0" y="13693"/>
                      <a:pt x="1124" y="16410"/>
                      <a:pt x="3165" y="18453"/>
                    </a:cubicBezTo>
                    <a:cubicBezTo>
                      <a:pt x="5207" y="20476"/>
                      <a:pt x="7923" y="21600"/>
                      <a:pt x="10809" y="21600"/>
                    </a:cubicBezTo>
                    <a:cubicBezTo>
                      <a:pt x="13675" y="21600"/>
                      <a:pt x="16392" y="20476"/>
                      <a:pt x="18434" y="18453"/>
                    </a:cubicBezTo>
                    <a:cubicBezTo>
                      <a:pt x="20475" y="16410"/>
                      <a:pt x="21600" y="13693"/>
                      <a:pt x="21600" y="10808"/>
                    </a:cubicBezTo>
                    <a:cubicBezTo>
                      <a:pt x="21600" y="7922"/>
                      <a:pt x="20475" y="5205"/>
                      <a:pt x="18434" y="3162"/>
                    </a:cubicBezTo>
                    <a:cubicBezTo>
                      <a:pt x="16326" y="1054"/>
                      <a:pt x="13562" y="0"/>
                      <a:pt x="1079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46666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540001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95" name="Google Shape;2017;p49"/>
              <p:cNvSpPr/>
              <p:nvPr/>
            </p:nvSpPr>
            <p:spPr>
              <a:xfrm>
                <a:off x="99993" y="99999"/>
                <a:ext cx="239495" cy="239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83" h="21600" extrusionOk="0">
                    <a:moveTo>
                      <a:pt x="9846" y="2857"/>
                    </a:moveTo>
                    <a:cubicBezTo>
                      <a:pt x="11724" y="2857"/>
                      <a:pt x="13538" y="3612"/>
                      <a:pt x="15011" y="5157"/>
                    </a:cubicBezTo>
                    <a:cubicBezTo>
                      <a:pt x="17797" y="8316"/>
                      <a:pt x="17797" y="13361"/>
                      <a:pt x="15011" y="16450"/>
                    </a:cubicBezTo>
                    <a:cubicBezTo>
                      <a:pt x="13571" y="17995"/>
                      <a:pt x="11699" y="18768"/>
                      <a:pt x="9838" y="18768"/>
                    </a:cubicBezTo>
                    <a:cubicBezTo>
                      <a:pt x="7974" y="18768"/>
                      <a:pt x="6121" y="17995"/>
                      <a:pt x="4712" y="16450"/>
                    </a:cubicBezTo>
                    <a:cubicBezTo>
                      <a:pt x="1895" y="13327"/>
                      <a:pt x="1895" y="8246"/>
                      <a:pt x="4712" y="5157"/>
                    </a:cubicBezTo>
                    <a:cubicBezTo>
                      <a:pt x="6121" y="3612"/>
                      <a:pt x="7966" y="2857"/>
                      <a:pt x="9846" y="2857"/>
                    </a:cubicBezTo>
                    <a:close/>
                    <a:moveTo>
                      <a:pt x="9842" y="0"/>
                    </a:moveTo>
                    <a:cubicBezTo>
                      <a:pt x="7317" y="0"/>
                      <a:pt x="4790" y="1054"/>
                      <a:pt x="2864" y="3166"/>
                    </a:cubicBezTo>
                    <a:cubicBezTo>
                      <a:pt x="-955" y="7354"/>
                      <a:pt x="-955" y="14219"/>
                      <a:pt x="2864" y="18441"/>
                    </a:cubicBezTo>
                    <a:cubicBezTo>
                      <a:pt x="4773" y="20537"/>
                      <a:pt x="7341" y="21600"/>
                      <a:pt x="9846" y="21600"/>
                    </a:cubicBezTo>
                    <a:cubicBezTo>
                      <a:pt x="12381" y="21600"/>
                      <a:pt x="14886" y="20570"/>
                      <a:pt x="16795" y="18441"/>
                    </a:cubicBezTo>
                    <a:cubicBezTo>
                      <a:pt x="20645" y="14219"/>
                      <a:pt x="20645" y="7354"/>
                      <a:pt x="16795" y="3166"/>
                    </a:cubicBezTo>
                    <a:cubicBezTo>
                      <a:pt x="14886" y="1054"/>
                      <a:pt x="12365" y="0"/>
                      <a:pt x="984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46666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5400012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001" name="Google Shape;2018;p49"/>
          <p:cNvGrpSpPr/>
          <p:nvPr/>
        </p:nvGrpSpPr>
        <p:grpSpPr>
          <a:xfrm>
            <a:off x="593474" y="1060347"/>
            <a:ext cx="5944443" cy="134101"/>
            <a:chOff x="0" y="0"/>
            <a:chExt cx="5944441" cy="134100"/>
          </a:xfrm>
        </p:grpSpPr>
        <p:sp>
          <p:nvSpPr>
            <p:cNvPr id="998" name="Google Shape;2019;p49"/>
            <p:cNvSpPr/>
            <p:nvPr/>
          </p:nvSpPr>
          <p:spPr>
            <a:xfrm>
              <a:off x="5810341" y="-1"/>
              <a:ext cx="134101" cy="134102"/>
            </a:xfrm>
            <a:prstGeom prst="ellipse">
              <a:avLst/>
            </a:prstGeom>
            <a:noFill/>
            <a:ln w="9525" cap="flat">
              <a:solidFill>
                <a:srgbClr val="0C0A9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99" name="Google Shape;2020;p49"/>
            <p:cNvSpPr/>
            <p:nvPr/>
          </p:nvSpPr>
          <p:spPr>
            <a:xfrm>
              <a:off x="-1" y="67049"/>
              <a:ext cx="5848201" cy="1"/>
            </a:xfrm>
            <a:prstGeom prst="line">
              <a:avLst/>
            </a:prstGeom>
            <a:noFill/>
            <a:ln w="9525" cap="flat">
              <a:solidFill>
                <a:srgbClr val="0C0A9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00" name="Google Shape;2021;p49"/>
            <p:cNvSpPr/>
            <p:nvPr/>
          </p:nvSpPr>
          <p:spPr>
            <a:xfrm>
              <a:off x="5840453" y="30142"/>
              <a:ext cx="73801" cy="73801"/>
            </a:xfrm>
            <a:prstGeom prst="ellipse">
              <a:avLst/>
            </a:prstGeom>
            <a:solidFill>
              <a:srgbClr val="0C0A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1002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99" y="1619383"/>
            <a:ext cx="4320863" cy="28781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2102;p53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704002" cy="572701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r>
              <a:t>How to get Experience?</a:t>
            </a:r>
          </a:p>
        </p:txBody>
      </p:sp>
      <p:sp>
        <p:nvSpPr>
          <p:cNvPr id="1005" name="Google Shape;2104;p53"/>
          <p:cNvSpPr txBox="1"/>
          <p:nvPr/>
        </p:nvSpPr>
        <p:spPr>
          <a:xfrm>
            <a:off x="5779525" y="3037416"/>
            <a:ext cx="2192901" cy="838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lnSpc>
                <a:spcPct val="115000"/>
              </a:lnSpc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Build your Startups</a:t>
            </a:r>
          </a:p>
        </p:txBody>
      </p:sp>
      <p:sp>
        <p:nvSpPr>
          <p:cNvPr id="1006" name="Google Shape;2105;p53"/>
          <p:cNvSpPr txBox="1"/>
          <p:nvPr/>
        </p:nvSpPr>
        <p:spPr>
          <a:xfrm>
            <a:off x="1262374" y="1505814"/>
            <a:ext cx="21021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r">
              <a:lnSpc>
                <a:spcPct val="115000"/>
              </a:lnSpc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Internships</a:t>
            </a:r>
          </a:p>
        </p:txBody>
      </p:sp>
      <p:sp>
        <p:nvSpPr>
          <p:cNvPr id="1007" name="Google Shape;2106;p53"/>
          <p:cNvSpPr txBox="1"/>
          <p:nvPr/>
        </p:nvSpPr>
        <p:spPr>
          <a:xfrm>
            <a:off x="5779525" y="1505799"/>
            <a:ext cx="21021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lnSpc>
                <a:spcPct val="115000"/>
              </a:lnSpc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Open Source</a:t>
            </a:r>
          </a:p>
        </p:txBody>
      </p:sp>
      <p:sp>
        <p:nvSpPr>
          <p:cNvPr id="1008" name="Google Shape;2109;p53"/>
          <p:cNvSpPr txBox="1"/>
          <p:nvPr/>
        </p:nvSpPr>
        <p:spPr>
          <a:xfrm>
            <a:off x="1262374" y="3131992"/>
            <a:ext cx="2102101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r">
              <a:lnSpc>
                <a:spcPct val="115000"/>
              </a:lnSpc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Freelance</a:t>
            </a:r>
          </a:p>
        </p:txBody>
      </p:sp>
      <p:grpSp>
        <p:nvGrpSpPr>
          <p:cNvPr id="1012" name="Google Shape;2110;p53"/>
          <p:cNvGrpSpPr/>
          <p:nvPr/>
        </p:nvGrpSpPr>
        <p:grpSpPr>
          <a:xfrm>
            <a:off x="3994484" y="2326823"/>
            <a:ext cx="1155300" cy="1155150"/>
            <a:chOff x="0" y="0"/>
            <a:chExt cx="1155298" cy="1155148"/>
          </a:xfrm>
        </p:grpSpPr>
        <p:sp>
          <p:nvSpPr>
            <p:cNvPr id="1009" name="Google Shape;2111;p53"/>
            <p:cNvSpPr/>
            <p:nvPr/>
          </p:nvSpPr>
          <p:spPr>
            <a:xfrm>
              <a:off x="0" y="-1"/>
              <a:ext cx="1155299" cy="1155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9638" y="0"/>
                    <a:pt x="8492" y="182"/>
                    <a:pt x="7399" y="547"/>
                  </a:cubicBezTo>
                  <a:cubicBezTo>
                    <a:pt x="7127" y="636"/>
                    <a:pt x="6981" y="928"/>
                    <a:pt x="7068" y="1200"/>
                  </a:cubicBezTo>
                  <a:cubicBezTo>
                    <a:pt x="7144" y="1418"/>
                    <a:pt x="7346" y="1556"/>
                    <a:pt x="7562" y="1556"/>
                  </a:cubicBezTo>
                  <a:cubicBezTo>
                    <a:pt x="7615" y="1556"/>
                    <a:pt x="7668" y="1547"/>
                    <a:pt x="7721" y="1530"/>
                  </a:cubicBezTo>
                  <a:cubicBezTo>
                    <a:pt x="8713" y="1205"/>
                    <a:pt x="9748" y="1034"/>
                    <a:pt x="10801" y="1034"/>
                  </a:cubicBezTo>
                  <a:cubicBezTo>
                    <a:pt x="16182" y="1034"/>
                    <a:pt x="20563" y="5418"/>
                    <a:pt x="20563" y="10797"/>
                  </a:cubicBezTo>
                  <a:cubicBezTo>
                    <a:pt x="20563" y="16182"/>
                    <a:pt x="16182" y="20566"/>
                    <a:pt x="10801" y="20566"/>
                  </a:cubicBezTo>
                  <a:cubicBezTo>
                    <a:pt x="5418" y="20566"/>
                    <a:pt x="1037" y="16182"/>
                    <a:pt x="1037" y="10797"/>
                  </a:cubicBezTo>
                  <a:cubicBezTo>
                    <a:pt x="1037" y="7403"/>
                    <a:pt x="2761" y="4303"/>
                    <a:pt x="5650" y="2503"/>
                  </a:cubicBezTo>
                  <a:cubicBezTo>
                    <a:pt x="5891" y="2352"/>
                    <a:pt x="5967" y="2032"/>
                    <a:pt x="5813" y="1791"/>
                  </a:cubicBezTo>
                  <a:cubicBezTo>
                    <a:pt x="5717" y="1634"/>
                    <a:pt x="5546" y="1547"/>
                    <a:pt x="5375" y="1547"/>
                  </a:cubicBezTo>
                  <a:cubicBezTo>
                    <a:pt x="5280" y="1547"/>
                    <a:pt x="5188" y="1572"/>
                    <a:pt x="5104" y="1623"/>
                  </a:cubicBezTo>
                  <a:cubicBezTo>
                    <a:pt x="3573" y="2579"/>
                    <a:pt x="2295" y="3907"/>
                    <a:pt x="1404" y="5477"/>
                  </a:cubicBezTo>
                  <a:cubicBezTo>
                    <a:pt x="488" y="7092"/>
                    <a:pt x="0" y="8930"/>
                    <a:pt x="0" y="10797"/>
                  </a:cubicBezTo>
                  <a:cubicBezTo>
                    <a:pt x="0" y="16754"/>
                    <a:pt x="4846" y="21600"/>
                    <a:pt x="10801" y="21600"/>
                  </a:cubicBezTo>
                  <a:cubicBezTo>
                    <a:pt x="16757" y="21600"/>
                    <a:pt x="21600" y="16754"/>
                    <a:pt x="21600" y="10797"/>
                  </a:cubicBezTo>
                  <a:cubicBezTo>
                    <a:pt x="21600" y="4846"/>
                    <a:pt x="16754" y="0"/>
                    <a:pt x="10801" y="0"/>
                  </a:cubicBezTo>
                  <a:close/>
                </a:path>
              </a:pathLst>
            </a:custGeom>
            <a:solidFill>
              <a:srgbClr val="EB91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0" name="Google Shape;2112;p53"/>
            <p:cNvSpPr/>
            <p:nvPr/>
          </p:nvSpPr>
          <p:spPr>
            <a:xfrm>
              <a:off x="154999" y="155749"/>
              <a:ext cx="844852" cy="844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12" y="1376"/>
                  </a:moveTo>
                  <a:lnTo>
                    <a:pt x="11812" y="3192"/>
                  </a:lnTo>
                  <a:cubicBezTo>
                    <a:pt x="11812" y="3526"/>
                    <a:pt x="12042" y="3813"/>
                    <a:pt x="12371" y="3886"/>
                  </a:cubicBezTo>
                  <a:cubicBezTo>
                    <a:pt x="13172" y="4070"/>
                    <a:pt x="13931" y="4381"/>
                    <a:pt x="14621" y="4817"/>
                  </a:cubicBezTo>
                  <a:cubicBezTo>
                    <a:pt x="14736" y="4894"/>
                    <a:pt x="14870" y="4929"/>
                    <a:pt x="15000" y="4929"/>
                  </a:cubicBezTo>
                  <a:cubicBezTo>
                    <a:pt x="15188" y="4929"/>
                    <a:pt x="15372" y="4856"/>
                    <a:pt x="15514" y="4722"/>
                  </a:cubicBezTo>
                  <a:lnTo>
                    <a:pt x="16806" y="3438"/>
                  </a:lnTo>
                  <a:lnTo>
                    <a:pt x="18227" y="4840"/>
                  </a:lnTo>
                  <a:lnTo>
                    <a:pt x="16932" y="6124"/>
                  </a:lnTo>
                  <a:cubicBezTo>
                    <a:pt x="16698" y="6362"/>
                    <a:pt x="16652" y="6730"/>
                    <a:pt x="16832" y="7006"/>
                  </a:cubicBezTo>
                  <a:cubicBezTo>
                    <a:pt x="17273" y="7692"/>
                    <a:pt x="17591" y="8447"/>
                    <a:pt x="17767" y="9236"/>
                  </a:cubicBezTo>
                  <a:cubicBezTo>
                    <a:pt x="17844" y="9566"/>
                    <a:pt x="18132" y="9796"/>
                    <a:pt x="18469" y="9796"/>
                  </a:cubicBezTo>
                  <a:lnTo>
                    <a:pt x="20220" y="9796"/>
                  </a:lnTo>
                  <a:lnTo>
                    <a:pt x="20220" y="11800"/>
                  </a:lnTo>
                  <a:lnTo>
                    <a:pt x="18469" y="11800"/>
                  </a:lnTo>
                  <a:cubicBezTo>
                    <a:pt x="18132" y="11800"/>
                    <a:pt x="17844" y="12034"/>
                    <a:pt x="17767" y="12360"/>
                  </a:cubicBezTo>
                  <a:cubicBezTo>
                    <a:pt x="17587" y="13149"/>
                    <a:pt x="17277" y="13904"/>
                    <a:pt x="16832" y="14590"/>
                  </a:cubicBezTo>
                  <a:cubicBezTo>
                    <a:pt x="16652" y="14874"/>
                    <a:pt x="16698" y="15238"/>
                    <a:pt x="16932" y="15472"/>
                  </a:cubicBezTo>
                  <a:lnTo>
                    <a:pt x="18227" y="16756"/>
                  </a:lnTo>
                  <a:lnTo>
                    <a:pt x="16806" y="18158"/>
                  </a:lnTo>
                  <a:lnTo>
                    <a:pt x="15514" y="16875"/>
                  </a:lnTo>
                  <a:cubicBezTo>
                    <a:pt x="15376" y="16737"/>
                    <a:pt x="15192" y="16668"/>
                    <a:pt x="15008" y="16668"/>
                  </a:cubicBezTo>
                  <a:cubicBezTo>
                    <a:pt x="14874" y="16668"/>
                    <a:pt x="14740" y="16702"/>
                    <a:pt x="14621" y="16779"/>
                  </a:cubicBezTo>
                  <a:cubicBezTo>
                    <a:pt x="13931" y="17216"/>
                    <a:pt x="13172" y="17526"/>
                    <a:pt x="12367" y="17702"/>
                  </a:cubicBezTo>
                  <a:cubicBezTo>
                    <a:pt x="12042" y="17779"/>
                    <a:pt x="11804" y="18063"/>
                    <a:pt x="11804" y="18396"/>
                  </a:cubicBezTo>
                  <a:lnTo>
                    <a:pt x="11804" y="20213"/>
                  </a:lnTo>
                  <a:lnTo>
                    <a:pt x="9800" y="20213"/>
                  </a:lnTo>
                  <a:lnTo>
                    <a:pt x="9800" y="18461"/>
                  </a:lnTo>
                  <a:cubicBezTo>
                    <a:pt x="9800" y="18124"/>
                    <a:pt x="9566" y="17836"/>
                    <a:pt x="9240" y="17760"/>
                  </a:cubicBezTo>
                  <a:cubicBezTo>
                    <a:pt x="8451" y="17580"/>
                    <a:pt x="7696" y="17265"/>
                    <a:pt x="7010" y="16825"/>
                  </a:cubicBezTo>
                  <a:cubicBezTo>
                    <a:pt x="6895" y="16748"/>
                    <a:pt x="6764" y="16714"/>
                    <a:pt x="6634" y="16714"/>
                  </a:cubicBezTo>
                  <a:cubicBezTo>
                    <a:pt x="6450" y="16714"/>
                    <a:pt x="6266" y="16786"/>
                    <a:pt x="6132" y="16924"/>
                  </a:cubicBezTo>
                  <a:lnTo>
                    <a:pt x="4844" y="18220"/>
                  </a:lnTo>
                  <a:lnTo>
                    <a:pt x="3438" y="16798"/>
                  </a:lnTo>
                  <a:lnTo>
                    <a:pt x="4725" y="15495"/>
                  </a:lnTo>
                  <a:cubicBezTo>
                    <a:pt x="4959" y="15265"/>
                    <a:pt x="5001" y="14905"/>
                    <a:pt x="4825" y="14625"/>
                  </a:cubicBezTo>
                  <a:cubicBezTo>
                    <a:pt x="4384" y="13923"/>
                    <a:pt x="4074" y="13161"/>
                    <a:pt x="3894" y="12356"/>
                  </a:cubicBezTo>
                  <a:cubicBezTo>
                    <a:pt x="3821" y="12026"/>
                    <a:pt x="3534" y="11793"/>
                    <a:pt x="3200" y="11793"/>
                  </a:cubicBezTo>
                  <a:lnTo>
                    <a:pt x="1387" y="11793"/>
                  </a:lnTo>
                  <a:lnTo>
                    <a:pt x="1387" y="9788"/>
                  </a:lnTo>
                  <a:lnTo>
                    <a:pt x="3135" y="9788"/>
                  </a:lnTo>
                  <a:cubicBezTo>
                    <a:pt x="3472" y="9788"/>
                    <a:pt x="3764" y="9554"/>
                    <a:pt x="3836" y="9229"/>
                  </a:cubicBezTo>
                  <a:cubicBezTo>
                    <a:pt x="4020" y="8435"/>
                    <a:pt x="4327" y="7684"/>
                    <a:pt x="4768" y="6998"/>
                  </a:cubicBezTo>
                  <a:cubicBezTo>
                    <a:pt x="4952" y="6715"/>
                    <a:pt x="4906" y="6347"/>
                    <a:pt x="4668" y="6117"/>
                  </a:cubicBezTo>
                  <a:lnTo>
                    <a:pt x="3376" y="4833"/>
                  </a:lnTo>
                  <a:lnTo>
                    <a:pt x="4798" y="3430"/>
                  </a:lnTo>
                  <a:lnTo>
                    <a:pt x="6101" y="4718"/>
                  </a:lnTo>
                  <a:cubicBezTo>
                    <a:pt x="6235" y="4856"/>
                    <a:pt x="6416" y="4925"/>
                    <a:pt x="6600" y="4925"/>
                  </a:cubicBezTo>
                  <a:cubicBezTo>
                    <a:pt x="6726" y="4925"/>
                    <a:pt x="6856" y="4890"/>
                    <a:pt x="6971" y="4817"/>
                  </a:cubicBezTo>
                  <a:cubicBezTo>
                    <a:pt x="7673" y="4377"/>
                    <a:pt x="8435" y="4066"/>
                    <a:pt x="9240" y="3886"/>
                  </a:cubicBezTo>
                  <a:cubicBezTo>
                    <a:pt x="9566" y="3810"/>
                    <a:pt x="9804" y="3526"/>
                    <a:pt x="9804" y="3192"/>
                  </a:cubicBezTo>
                  <a:lnTo>
                    <a:pt x="9804" y="1376"/>
                  </a:lnTo>
                  <a:close/>
                  <a:moveTo>
                    <a:pt x="9654" y="0"/>
                  </a:moveTo>
                  <a:cubicBezTo>
                    <a:pt x="8972" y="0"/>
                    <a:pt x="8412" y="556"/>
                    <a:pt x="8412" y="1242"/>
                  </a:cubicBezTo>
                  <a:lnTo>
                    <a:pt x="8412" y="2690"/>
                  </a:lnTo>
                  <a:cubicBezTo>
                    <a:pt x="7849" y="2855"/>
                    <a:pt x="7297" y="3078"/>
                    <a:pt x="6784" y="3369"/>
                  </a:cubicBezTo>
                  <a:lnTo>
                    <a:pt x="5760" y="2345"/>
                  </a:lnTo>
                  <a:cubicBezTo>
                    <a:pt x="5515" y="2100"/>
                    <a:pt x="5197" y="1981"/>
                    <a:pt x="4879" y="1981"/>
                  </a:cubicBezTo>
                  <a:cubicBezTo>
                    <a:pt x="4561" y="1981"/>
                    <a:pt x="4243" y="2100"/>
                    <a:pt x="4001" y="2345"/>
                  </a:cubicBezTo>
                  <a:lnTo>
                    <a:pt x="2342" y="4005"/>
                  </a:lnTo>
                  <a:cubicBezTo>
                    <a:pt x="1855" y="4492"/>
                    <a:pt x="1855" y="5277"/>
                    <a:pt x="2342" y="5760"/>
                  </a:cubicBezTo>
                  <a:lnTo>
                    <a:pt x="3365" y="6784"/>
                  </a:lnTo>
                  <a:cubicBezTo>
                    <a:pt x="3085" y="7305"/>
                    <a:pt x="2859" y="7849"/>
                    <a:pt x="2690" y="8412"/>
                  </a:cubicBezTo>
                  <a:lnTo>
                    <a:pt x="1238" y="8412"/>
                  </a:lnTo>
                  <a:cubicBezTo>
                    <a:pt x="556" y="8412"/>
                    <a:pt x="0" y="8968"/>
                    <a:pt x="0" y="9654"/>
                  </a:cubicBezTo>
                  <a:lnTo>
                    <a:pt x="0" y="11946"/>
                  </a:lnTo>
                  <a:cubicBezTo>
                    <a:pt x="0" y="12628"/>
                    <a:pt x="552" y="13188"/>
                    <a:pt x="1238" y="13188"/>
                  </a:cubicBezTo>
                  <a:lnTo>
                    <a:pt x="2690" y="13188"/>
                  </a:lnTo>
                  <a:cubicBezTo>
                    <a:pt x="2855" y="13751"/>
                    <a:pt x="3085" y="14299"/>
                    <a:pt x="3365" y="14816"/>
                  </a:cubicBezTo>
                  <a:lnTo>
                    <a:pt x="2342" y="15840"/>
                  </a:lnTo>
                  <a:cubicBezTo>
                    <a:pt x="2108" y="16077"/>
                    <a:pt x="1981" y="16384"/>
                    <a:pt x="1981" y="16717"/>
                  </a:cubicBezTo>
                  <a:cubicBezTo>
                    <a:pt x="1981" y="17047"/>
                    <a:pt x="2112" y="17361"/>
                    <a:pt x="2342" y="17599"/>
                  </a:cubicBezTo>
                  <a:lnTo>
                    <a:pt x="4001" y="19255"/>
                  </a:lnTo>
                  <a:cubicBezTo>
                    <a:pt x="4239" y="19492"/>
                    <a:pt x="4549" y="19619"/>
                    <a:pt x="4883" y="19619"/>
                  </a:cubicBezTo>
                  <a:cubicBezTo>
                    <a:pt x="5216" y="19619"/>
                    <a:pt x="5523" y="19488"/>
                    <a:pt x="5760" y="19255"/>
                  </a:cubicBezTo>
                  <a:lnTo>
                    <a:pt x="6784" y="18231"/>
                  </a:lnTo>
                  <a:cubicBezTo>
                    <a:pt x="7305" y="18519"/>
                    <a:pt x="7849" y="18741"/>
                    <a:pt x="8412" y="18910"/>
                  </a:cubicBezTo>
                  <a:lnTo>
                    <a:pt x="8412" y="20358"/>
                  </a:lnTo>
                  <a:cubicBezTo>
                    <a:pt x="8412" y="21040"/>
                    <a:pt x="8964" y="21600"/>
                    <a:pt x="9654" y="21600"/>
                  </a:cubicBezTo>
                  <a:lnTo>
                    <a:pt x="11946" y="21600"/>
                  </a:lnTo>
                  <a:cubicBezTo>
                    <a:pt x="12628" y="21600"/>
                    <a:pt x="13188" y="21048"/>
                    <a:pt x="13188" y="20358"/>
                  </a:cubicBezTo>
                  <a:lnTo>
                    <a:pt x="13188" y="18910"/>
                  </a:lnTo>
                  <a:cubicBezTo>
                    <a:pt x="13751" y="18745"/>
                    <a:pt x="14299" y="18522"/>
                    <a:pt x="14816" y="18231"/>
                  </a:cubicBezTo>
                  <a:lnTo>
                    <a:pt x="15840" y="19255"/>
                  </a:lnTo>
                  <a:cubicBezTo>
                    <a:pt x="16081" y="19500"/>
                    <a:pt x="16403" y="19622"/>
                    <a:pt x="16721" y="19622"/>
                  </a:cubicBezTo>
                  <a:cubicBezTo>
                    <a:pt x="17039" y="19622"/>
                    <a:pt x="17357" y="19500"/>
                    <a:pt x="17599" y="19255"/>
                  </a:cubicBezTo>
                  <a:lnTo>
                    <a:pt x="19235" y="17618"/>
                  </a:lnTo>
                  <a:cubicBezTo>
                    <a:pt x="19415" y="17438"/>
                    <a:pt x="19553" y="17208"/>
                    <a:pt x="19596" y="16959"/>
                  </a:cubicBezTo>
                  <a:cubicBezTo>
                    <a:pt x="19676" y="16537"/>
                    <a:pt x="19550" y="16131"/>
                    <a:pt x="19255" y="15840"/>
                  </a:cubicBezTo>
                  <a:lnTo>
                    <a:pt x="18231" y="14816"/>
                  </a:lnTo>
                  <a:cubicBezTo>
                    <a:pt x="18515" y="14295"/>
                    <a:pt x="18741" y="13751"/>
                    <a:pt x="18910" y="13188"/>
                  </a:cubicBezTo>
                  <a:lnTo>
                    <a:pt x="20358" y="13188"/>
                  </a:lnTo>
                  <a:cubicBezTo>
                    <a:pt x="21040" y="13188"/>
                    <a:pt x="21600" y="12632"/>
                    <a:pt x="21600" y="11946"/>
                  </a:cubicBezTo>
                  <a:lnTo>
                    <a:pt x="21600" y="9654"/>
                  </a:lnTo>
                  <a:cubicBezTo>
                    <a:pt x="21600" y="8972"/>
                    <a:pt x="21040" y="8412"/>
                    <a:pt x="20358" y="8412"/>
                  </a:cubicBezTo>
                  <a:lnTo>
                    <a:pt x="18910" y="8412"/>
                  </a:lnTo>
                  <a:cubicBezTo>
                    <a:pt x="18745" y="7849"/>
                    <a:pt x="18515" y="7301"/>
                    <a:pt x="18231" y="6784"/>
                  </a:cubicBezTo>
                  <a:lnTo>
                    <a:pt x="19255" y="5760"/>
                  </a:lnTo>
                  <a:cubicBezTo>
                    <a:pt x="19745" y="5274"/>
                    <a:pt x="19745" y="4488"/>
                    <a:pt x="19255" y="4005"/>
                  </a:cubicBezTo>
                  <a:lnTo>
                    <a:pt x="17599" y="2345"/>
                  </a:lnTo>
                  <a:cubicBezTo>
                    <a:pt x="17354" y="2104"/>
                    <a:pt x="17035" y="1985"/>
                    <a:pt x="16717" y="1985"/>
                  </a:cubicBezTo>
                  <a:cubicBezTo>
                    <a:pt x="16399" y="1985"/>
                    <a:pt x="16081" y="2104"/>
                    <a:pt x="15840" y="2345"/>
                  </a:cubicBezTo>
                  <a:lnTo>
                    <a:pt x="14816" y="3369"/>
                  </a:lnTo>
                  <a:cubicBezTo>
                    <a:pt x="14295" y="3089"/>
                    <a:pt x="13751" y="2859"/>
                    <a:pt x="13188" y="2690"/>
                  </a:cubicBezTo>
                  <a:lnTo>
                    <a:pt x="13188" y="1246"/>
                  </a:lnTo>
                  <a:cubicBezTo>
                    <a:pt x="13191" y="560"/>
                    <a:pt x="12632" y="0"/>
                    <a:pt x="11946" y="0"/>
                  </a:cubicBezTo>
                  <a:close/>
                </a:path>
              </a:pathLst>
            </a:custGeom>
            <a:solidFill>
              <a:srgbClr val="EB91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11" name="Google Shape;2113;p53"/>
            <p:cNvSpPr/>
            <p:nvPr/>
          </p:nvSpPr>
          <p:spPr>
            <a:xfrm>
              <a:off x="368491" y="368460"/>
              <a:ext cx="417091" cy="418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5" h="21600" extrusionOk="0">
                  <a:moveTo>
                    <a:pt x="10648" y="0"/>
                  </a:moveTo>
                  <a:cubicBezTo>
                    <a:pt x="10480" y="0"/>
                    <a:pt x="10311" y="0"/>
                    <a:pt x="10135" y="8"/>
                  </a:cubicBezTo>
                  <a:cubicBezTo>
                    <a:pt x="4729" y="294"/>
                    <a:pt x="282" y="4785"/>
                    <a:pt x="13" y="10250"/>
                  </a:cubicBezTo>
                  <a:cubicBezTo>
                    <a:pt x="-140" y="13301"/>
                    <a:pt x="995" y="16289"/>
                    <a:pt x="3134" y="18441"/>
                  </a:cubicBezTo>
                  <a:cubicBezTo>
                    <a:pt x="5143" y="20470"/>
                    <a:pt x="7880" y="21600"/>
                    <a:pt x="10718" y="21600"/>
                  </a:cubicBezTo>
                  <a:cubicBezTo>
                    <a:pt x="10894" y="21600"/>
                    <a:pt x="11063" y="21600"/>
                    <a:pt x="11247" y="21585"/>
                  </a:cubicBezTo>
                  <a:cubicBezTo>
                    <a:pt x="12021" y="21554"/>
                    <a:pt x="12627" y="20880"/>
                    <a:pt x="12588" y="20090"/>
                  </a:cubicBezTo>
                  <a:cubicBezTo>
                    <a:pt x="12550" y="19324"/>
                    <a:pt x="11921" y="18735"/>
                    <a:pt x="11162" y="18735"/>
                  </a:cubicBezTo>
                  <a:cubicBezTo>
                    <a:pt x="11139" y="18735"/>
                    <a:pt x="11124" y="18735"/>
                    <a:pt x="11101" y="18735"/>
                  </a:cubicBezTo>
                  <a:cubicBezTo>
                    <a:pt x="10963" y="18743"/>
                    <a:pt x="10825" y="18743"/>
                    <a:pt x="10687" y="18743"/>
                  </a:cubicBezTo>
                  <a:cubicBezTo>
                    <a:pt x="8586" y="18743"/>
                    <a:pt x="6631" y="17930"/>
                    <a:pt x="5143" y="16413"/>
                  </a:cubicBezTo>
                  <a:cubicBezTo>
                    <a:pt x="3556" y="14803"/>
                    <a:pt x="2735" y="12658"/>
                    <a:pt x="2850" y="10390"/>
                  </a:cubicBezTo>
                  <a:cubicBezTo>
                    <a:pt x="3057" y="6379"/>
                    <a:pt x="6316" y="3074"/>
                    <a:pt x="10288" y="2872"/>
                  </a:cubicBezTo>
                  <a:cubicBezTo>
                    <a:pt x="10426" y="2865"/>
                    <a:pt x="10556" y="2865"/>
                    <a:pt x="10687" y="2865"/>
                  </a:cubicBezTo>
                  <a:cubicBezTo>
                    <a:pt x="12811" y="2865"/>
                    <a:pt x="14927" y="3770"/>
                    <a:pt x="16392" y="5311"/>
                  </a:cubicBezTo>
                  <a:cubicBezTo>
                    <a:pt x="19635" y="8748"/>
                    <a:pt x="18784" y="13788"/>
                    <a:pt x="16123" y="16490"/>
                  </a:cubicBezTo>
                  <a:cubicBezTo>
                    <a:pt x="15571" y="17040"/>
                    <a:pt x="15571" y="17954"/>
                    <a:pt x="16139" y="18511"/>
                  </a:cubicBezTo>
                  <a:cubicBezTo>
                    <a:pt x="16407" y="18790"/>
                    <a:pt x="16767" y="18929"/>
                    <a:pt x="17128" y="18929"/>
                  </a:cubicBezTo>
                  <a:cubicBezTo>
                    <a:pt x="17496" y="18929"/>
                    <a:pt x="17864" y="18782"/>
                    <a:pt x="18148" y="18495"/>
                  </a:cubicBezTo>
                  <a:cubicBezTo>
                    <a:pt x="20034" y="16575"/>
                    <a:pt x="21199" y="13912"/>
                    <a:pt x="21322" y="11179"/>
                  </a:cubicBezTo>
                  <a:cubicBezTo>
                    <a:pt x="21460" y="8230"/>
                    <a:pt x="20440" y="5458"/>
                    <a:pt x="18439" y="3337"/>
                  </a:cubicBezTo>
                  <a:cubicBezTo>
                    <a:pt x="16399" y="1192"/>
                    <a:pt x="13585" y="0"/>
                    <a:pt x="10648" y="0"/>
                  </a:cubicBezTo>
                  <a:close/>
                </a:path>
              </a:pathLst>
            </a:custGeom>
            <a:solidFill>
              <a:srgbClr val="EB91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013" name="Google Shape;2115;p53"/>
          <p:cNvSpPr/>
          <p:nvPr/>
        </p:nvSpPr>
        <p:spPr>
          <a:xfrm>
            <a:off x="3364474" y="1749639"/>
            <a:ext cx="841201" cy="737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>
            <a:solidFill>
              <a:srgbClr val="EB9109"/>
            </a:solidFill>
            <a:headEnd type="oval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14" name="Google Shape;2116;p53"/>
          <p:cNvSpPr/>
          <p:nvPr/>
        </p:nvSpPr>
        <p:spPr>
          <a:xfrm>
            <a:off x="3364474" y="3369766"/>
            <a:ext cx="909301" cy="12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>
            <a:solidFill>
              <a:srgbClr val="EB9109"/>
            </a:solidFill>
            <a:headEnd type="oval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15" name="Google Shape;2117;p53"/>
          <p:cNvSpPr/>
          <p:nvPr/>
        </p:nvSpPr>
        <p:spPr>
          <a:xfrm flipH="1">
            <a:off x="5053524" y="1749624"/>
            <a:ext cx="726001" cy="870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>
            <a:solidFill>
              <a:srgbClr val="EB9109"/>
            </a:solidFill>
            <a:headEnd type="oval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16" name="Google Shape;2118;p53"/>
          <p:cNvSpPr/>
          <p:nvPr/>
        </p:nvSpPr>
        <p:spPr>
          <a:xfrm rot="10800000">
            <a:off x="4860025" y="3080301"/>
            <a:ext cx="919501" cy="376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>
            <a:solidFill>
              <a:srgbClr val="EB9109"/>
            </a:solidFill>
            <a:headEnd type="oval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950;p49"/>
          <p:cNvSpPr txBox="1">
            <a:spLocks noGrp="1"/>
          </p:cNvSpPr>
          <p:nvPr>
            <p:ph type="title"/>
          </p:nvPr>
        </p:nvSpPr>
        <p:spPr>
          <a:xfrm>
            <a:off x="256024" y="350949"/>
            <a:ext cx="8077626" cy="910200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t>Git / Github</a:t>
            </a:r>
          </a:p>
        </p:txBody>
      </p:sp>
      <p:grpSp>
        <p:nvGrpSpPr>
          <p:cNvPr id="1022" name="Google Shape;2018;p49"/>
          <p:cNvGrpSpPr/>
          <p:nvPr/>
        </p:nvGrpSpPr>
        <p:grpSpPr>
          <a:xfrm>
            <a:off x="593474" y="1060347"/>
            <a:ext cx="5944443" cy="134101"/>
            <a:chOff x="0" y="0"/>
            <a:chExt cx="5944441" cy="134100"/>
          </a:xfrm>
        </p:grpSpPr>
        <p:sp>
          <p:nvSpPr>
            <p:cNvPr id="1019" name="Google Shape;2019;p49"/>
            <p:cNvSpPr/>
            <p:nvPr/>
          </p:nvSpPr>
          <p:spPr>
            <a:xfrm>
              <a:off x="5810341" y="-1"/>
              <a:ext cx="134101" cy="134102"/>
            </a:xfrm>
            <a:prstGeom prst="ellipse">
              <a:avLst/>
            </a:prstGeom>
            <a:noFill/>
            <a:ln w="9525" cap="flat">
              <a:solidFill>
                <a:srgbClr val="0C0A9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20" name="Google Shape;2020;p49"/>
            <p:cNvSpPr/>
            <p:nvPr/>
          </p:nvSpPr>
          <p:spPr>
            <a:xfrm>
              <a:off x="-1" y="67049"/>
              <a:ext cx="5848201" cy="1"/>
            </a:xfrm>
            <a:prstGeom prst="line">
              <a:avLst/>
            </a:prstGeom>
            <a:noFill/>
            <a:ln w="9525" cap="flat">
              <a:solidFill>
                <a:srgbClr val="0C0A9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21" name="Google Shape;2021;p49"/>
            <p:cNvSpPr/>
            <p:nvPr/>
          </p:nvSpPr>
          <p:spPr>
            <a:xfrm>
              <a:off x="5840453" y="30142"/>
              <a:ext cx="73801" cy="73801"/>
            </a:xfrm>
            <a:prstGeom prst="ellipse">
              <a:avLst/>
            </a:prstGeom>
            <a:solidFill>
              <a:srgbClr val="0C0A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102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56" y="1310698"/>
            <a:ext cx="3615751" cy="3680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4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476" y="1780020"/>
            <a:ext cx="4131898" cy="2437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"/>
          <p:cNvSpPr txBox="1">
            <a:spLocks noGrp="1"/>
          </p:cNvSpPr>
          <p:nvPr>
            <p:ph type="title"/>
          </p:nvPr>
        </p:nvSpPr>
        <p:spPr>
          <a:xfrm>
            <a:off x="719999" y="416450"/>
            <a:ext cx="7704002" cy="572701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r>
              <a:t>Intro to Version Control</a:t>
            </a:r>
          </a:p>
        </p:txBody>
      </p:sp>
      <p:sp>
        <p:nvSpPr>
          <p:cNvPr id="1027" name="Subtitle 3"/>
          <p:cNvSpPr txBox="1">
            <a:spLocks noGrp="1"/>
          </p:cNvSpPr>
          <p:nvPr>
            <p:ph type="body" idx="1"/>
          </p:nvPr>
        </p:nvSpPr>
        <p:spPr>
          <a:xfrm>
            <a:off x="719999" y="1047750"/>
            <a:ext cx="7461975" cy="3790950"/>
          </a:xfrm>
          <a:prstGeom prst="rect">
            <a:avLst/>
          </a:prstGeom>
        </p:spPr>
        <p:txBody>
          <a:bodyPr/>
          <a:lstStyle/>
          <a:p>
            <a:pPr marL="457200" indent="-317500">
              <a:spcBef>
                <a:spcPts val="600"/>
              </a:spcBef>
              <a:buClr>
                <a:srgbClr val="1D1D1D"/>
              </a:buClr>
              <a:buSzPts val="1600"/>
              <a:buFont typeface="Arial"/>
              <a:buChar char="•"/>
              <a:defRPr sz="1600"/>
            </a:pPr>
            <a:r>
              <a:t>Git: An Open Source Distributed Version Control System</a:t>
            </a:r>
          </a:p>
          <a:p>
            <a:pPr marL="457200" indent="-317500">
              <a:spcBef>
                <a:spcPts val="600"/>
              </a:spcBef>
              <a:buClr>
                <a:srgbClr val="1D1D1D"/>
              </a:buClr>
              <a:buSzPts val="1600"/>
              <a:buFont typeface="Arial"/>
              <a:buChar char="•"/>
              <a:defRPr sz="1600"/>
            </a:pPr>
            <a:r>
              <a:t>Purpose: Helps developers track changes and collaborate in coding</a:t>
            </a:r>
          </a:p>
          <a:p>
            <a:pPr marL="457200" indent="-317500">
              <a:spcBef>
                <a:spcPts val="600"/>
              </a:spcBef>
              <a:buClr>
                <a:srgbClr val="1D1D1D"/>
              </a:buClr>
              <a:buSzPts val="1600"/>
              <a:buFont typeface="Arial"/>
              <a:buChar char="•"/>
              <a:defRPr sz="1600"/>
            </a:pPr>
            <a:r>
              <a:t>Git's Role:</a:t>
            </a:r>
          </a:p>
          <a:p>
            <a:pPr marL="742950" lvl="1" indent="-285750">
              <a:lnSpc>
                <a:spcPct val="100000"/>
              </a:lnSpc>
              <a:spcBef>
                <a:spcPts val="600"/>
              </a:spcBef>
              <a:buClr>
                <a:srgbClr val="1D1D1D"/>
              </a:buClr>
              <a:buSzPts val="1600"/>
              <a:buFont typeface="Arial"/>
              <a:buChar char="•"/>
              <a:defRPr sz="1600"/>
            </a:pPr>
            <a:r>
              <a:t>Efficient tracking of changes</a:t>
            </a:r>
            <a:endParaRPr sz="2800"/>
          </a:p>
          <a:p>
            <a:pPr marL="742950" lvl="1" indent="-285750">
              <a:lnSpc>
                <a:spcPct val="100000"/>
              </a:lnSpc>
              <a:spcBef>
                <a:spcPts val="600"/>
              </a:spcBef>
              <a:buClr>
                <a:srgbClr val="1D1D1D"/>
              </a:buClr>
              <a:buSzPts val="1600"/>
              <a:buFont typeface="Arial"/>
              <a:buChar char="•"/>
              <a:defRPr sz="1600"/>
            </a:pPr>
            <a:r>
              <a:t>Conflict prevention</a:t>
            </a:r>
            <a:endParaRPr sz="2800"/>
          </a:p>
          <a:p>
            <a:pPr marL="742950" lvl="1" indent="-285750">
              <a:lnSpc>
                <a:spcPct val="100000"/>
              </a:lnSpc>
              <a:spcBef>
                <a:spcPts val="600"/>
              </a:spcBef>
              <a:buClr>
                <a:srgbClr val="1D1D1D"/>
              </a:buClr>
              <a:buSzPts val="1600"/>
              <a:buFont typeface="Arial"/>
              <a:buChar char="•"/>
              <a:defRPr sz="1600"/>
            </a:pPr>
            <a:r>
              <a:t>Time-saving code management</a:t>
            </a:r>
            <a:endParaRPr sz="2800"/>
          </a:p>
          <a:p>
            <a:pPr marL="457200" indent="-317500">
              <a:spcBef>
                <a:spcPts val="600"/>
              </a:spcBef>
              <a:buClr>
                <a:srgbClr val="1D1D1D"/>
              </a:buClr>
              <a:buSzPts val="1600"/>
              <a:buFont typeface="Arial"/>
              <a:buChar char="•"/>
              <a:defRPr sz="1600"/>
            </a:pPr>
            <a:r>
              <a:t>Git in Team Collaboration: Facilitates seamless collaboration</a:t>
            </a:r>
          </a:p>
          <a:p>
            <a:pPr marL="457200" indent="-317500">
              <a:spcBef>
                <a:spcPts val="600"/>
              </a:spcBef>
              <a:buClr>
                <a:srgbClr val="1D1D1D"/>
              </a:buClr>
              <a:buSzPts val="1600"/>
              <a:buFont typeface="Arial"/>
              <a:buChar char="•"/>
              <a:defRPr sz="1600"/>
            </a:pPr>
            <a:r>
              <a:t>Git in Emergency Situations:</a:t>
            </a:r>
          </a:p>
          <a:p>
            <a:pPr marL="742950" lvl="1" indent="-285750">
              <a:lnSpc>
                <a:spcPct val="100000"/>
              </a:lnSpc>
              <a:spcBef>
                <a:spcPts val="600"/>
              </a:spcBef>
              <a:buClr>
                <a:srgbClr val="1D1D1D"/>
              </a:buClr>
              <a:buSzPts val="1600"/>
              <a:buFont typeface="Arial"/>
              <a:buChar char="•"/>
              <a:defRPr sz="1600"/>
            </a:pPr>
            <a:r>
              <a:t>Fast recovery and rollback</a:t>
            </a:r>
            <a:endParaRPr sz="2800"/>
          </a:p>
          <a:p>
            <a:pPr marL="742950" lvl="1" indent="-285750">
              <a:lnSpc>
                <a:spcPct val="100000"/>
              </a:lnSpc>
              <a:spcBef>
                <a:spcPts val="600"/>
              </a:spcBef>
              <a:buClr>
                <a:srgbClr val="1D1D1D"/>
              </a:buClr>
              <a:buSzPts val="1600"/>
              <a:buFont typeface="Arial"/>
              <a:buChar char="•"/>
              <a:defRPr sz="1600"/>
            </a:pPr>
            <a:r>
              <a:t>Critical in crisis management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735;p43"/>
          <p:cNvSpPr txBox="1">
            <a:spLocks noGrp="1"/>
          </p:cNvSpPr>
          <p:nvPr>
            <p:ph type="title"/>
          </p:nvPr>
        </p:nvSpPr>
        <p:spPr>
          <a:xfrm>
            <a:off x="719999" y="330724"/>
            <a:ext cx="7704002" cy="572702"/>
          </a:xfrm>
          <a:prstGeom prst="rect">
            <a:avLst/>
          </a:prstGeom>
        </p:spPr>
        <p:txBody>
          <a:bodyPr/>
          <a:lstStyle>
            <a:lvl1pPr algn="l" defTabSz="768095">
              <a:defRPr sz="2520"/>
            </a:lvl1pPr>
          </a:lstStyle>
          <a:p>
            <a:r>
              <a:t>Git Flow</a:t>
            </a:r>
          </a:p>
        </p:txBody>
      </p:sp>
      <p:pic>
        <p:nvPicPr>
          <p:cNvPr id="103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21" y="1395412"/>
            <a:ext cx="7051756" cy="2757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Know Me"/>
          <p:cNvSpPr txBox="1">
            <a:spLocks noGrp="1"/>
          </p:cNvSpPr>
          <p:nvPr>
            <p:ph type="ctrTitle"/>
          </p:nvPr>
        </p:nvSpPr>
        <p:spPr>
          <a:xfrm>
            <a:off x="766086" y="969160"/>
            <a:ext cx="6974701" cy="1010659"/>
          </a:xfrm>
          <a:prstGeom prst="rect">
            <a:avLst/>
          </a:prstGeom>
        </p:spPr>
        <p:txBody>
          <a:bodyPr/>
          <a:lstStyle/>
          <a:p>
            <a:r>
              <a:rPr dirty="0"/>
              <a:t>Know Me </a:t>
            </a:r>
          </a:p>
        </p:txBody>
      </p:sp>
      <p:sp>
        <p:nvSpPr>
          <p:cNvPr id="775" name="Smart India Hackathon 2022 Winner | Co-founder @ Verved…"/>
          <p:cNvSpPr txBox="1">
            <a:spLocks noGrp="1"/>
          </p:cNvSpPr>
          <p:nvPr>
            <p:ph type="subTitle" sz="quarter" idx="1"/>
          </p:nvPr>
        </p:nvSpPr>
        <p:spPr>
          <a:xfrm>
            <a:off x="819643" y="2891123"/>
            <a:ext cx="4156394" cy="113853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317500">
              <a:defRPr sz="1400"/>
            </a:pPr>
            <a:r>
              <a:rPr dirty="0"/>
              <a:t>Smart India Hackathon 2022 Winner | </a:t>
            </a:r>
            <a:endParaRPr lang="en-IN" dirty="0"/>
          </a:p>
          <a:p>
            <a:pPr indent="-317500">
              <a:defRPr sz="1400"/>
            </a:pPr>
            <a:r>
              <a:rPr dirty="0"/>
              <a:t>Co-founder @ </a:t>
            </a:r>
            <a:r>
              <a:rPr dirty="0" err="1"/>
              <a:t>Verved</a:t>
            </a:r>
            <a:r>
              <a:rPr dirty="0"/>
              <a:t>| CTO @ Arch Labs |</a:t>
            </a:r>
            <a:endParaRPr lang="en-IN" dirty="0"/>
          </a:p>
          <a:p>
            <a:pPr indent="-317500">
              <a:defRPr sz="1400"/>
            </a:pPr>
            <a:r>
              <a:rPr dirty="0"/>
              <a:t>Full Stack Developer (MERN) | AI / ML</a:t>
            </a:r>
          </a:p>
          <a:p>
            <a:pPr indent="-317500">
              <a:defRPr sz="1400"/>
            </a:pPr>
            <a:r>
              <a:rPr dirty="0"/>
              <a:t>Enthusiast | Competitive Coder</a:t>
            </a:r>
          </a:p>
        </p:txBody>
      </p:sp>
      <p:sp>
        <p:nvSpPr>
          <p:cNvPr id="776" name="Pratham Rasal"/>
          <p:cNvSpPr txBox="1"/>
          <p:nvPr/>
        </p:nvSpPr>
        <p:spPr>
          <a:xfrm>
            <a:off x="766086" y="2084853"/>
            <a:ext cx="6974701" cy="101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b">
            <a:normAutofit/>
          </a:bodyPr>
          <a:lstStyle>
            <a:lvl1pPr>
              <a:lnSpc>
                <a:spcPct val="115000"/>
              </a:lnSpc>
              <a:defRPr sz="3900" b="1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rPr dirty="0"/>
              <a:t>Pratham Rasal</a:t>
            </a:r>
          </a:p>
        </p:txBody>
      </p:sp>
      <p:pic>
        <p:nvPicPr>
          <p:cNvPr id="777" name="Image" descr="Imag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64923" y="1203653"/>
            <a:ext cx="2502632" cy="2502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Title 1"/>
          <p:cNvSpPr txBox="1">
            <a:spLocks noGrp="1"/>
          </p:cNvSpPr>
          <p:nvPr>
            <p:ph type="title"/>
          </p:nvPr>
        </p:nvSpPr>
        <p:spPr>
          <a:xfrm>
            <a:off x="-623026" y="184543"/>
            <a:ext cx="7704002" cy="572702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r>
              <a:t>Getting Started With Git</a:t>
            </a:r>
          </a:p>
        </p:txBody>
      </p:sp>
      <p:sp>
        <p:nvSpPr>
          <p:cNvPr id="1033" name="TextBox 10"/>
          <p:cNvSpPr txBox="1"/>
          <p:nvPr/>
        </p:nvSpPr>
        <p:spPr>
          <a:xfrm>
            <a:off x="855344" y="1009649"/>
            <a:ext cx="7290437" cy="320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300"/>
              </a:spcBef>
              <a:buClr>
                <a:srgbClr val="000000"/>
              </a:buClr>
              <a:buSzPct val="100000"/>
              <a:buChar char="➢"/>
              <a:defRPr b="1">
                <a:solidFill>
                  <a:srgbClr val="242424"/>
                </a:solidFill>
                <a:latin typeface="Sitka Text"/>
                <a:ea typeface="Sitka Text"/>
                <a:cs typeface="Sitka Text"/>
                <a:sym typeface="Sitka Text"/>
              </a:defRPr>
            </a:pPr>
            <a:r>
              <a:t>git clone &lt;url-repository&gt;</a:t>
            </a:r>
          </a:p>
          <a:p>
            <a:pPr marL="342900" indent="-342900">
              <a:lnSpc>
                <a:spcPct val="150000"/>
              </a:lnSpc>
              <a:spcBef>
                <a:spcPts val="300"/>
              </a:spcBef>
              <a:buClr>
                <a:srgbClr val="000000"/>
              </a:buClr>
              <a:buSzPct val="100000"/>
              <a:buChar char="➢"/>
              <a:defRPr b="1">
                <a:solidFill>
                  <a:srgbClr val="242424"/>
                </a:solidFill>
                <a:latin typeface="Sitka Text"/>
                <a:ea typeface="Sitka Text"/>
                <a:cs typeface="Sitka Text"/>
                <a:sym typeface="Sitka Text"/>
              </a:defRPr>
            </a:pPr>
            <a:r>
              <a:t>git remote add origin &lt;url-repository&gt;</a:t>
            </a:r>
          </a:p>
          <a:p>
            <a:pPr marL="342900" indent="-342900">
              <a:lnSpc>
                <a:spcPct val="150000"/>
              </a:lnSpc>
              <a:spcBef>
                <a:spcPts val="300"/>
              </a:spcBef>
              <a:buClr>
                <a:srgbClr val="000000"/>
              </a:buClr>
              <a:buSzPct val="100000"/>
              <a:buChar char="➢"/>
              <a:defRPr b="1">
                <a:solidFill>
                  <a:srgbClr val="242424"/>
                </a:solidFill>
                <a:latin typeface="Sitka Text"/>
                <a:ea typeface="Sitka Text"/>
                <a:cs typeface="Sitka Text"/>
                <a:sym typeface="Sitka Text"/>
              </a:defRPr>
            </a:pPr>
            <a:r>
              <a:t>git remote remove origin &lt;url-repository&gt;</a:t>
            </a:r>
          </a:p>
          <a:p>
            <a:pPr marL="342900" indent="-342900">
              <a:lnSpc>
                <a:spcPct val="150000"/>
              </a:lnSpc>
              <a:spcBef>
                <a:spcPts val="300"/>
              </a:spcBef>
              <a:buClr>
                <a:srgbClr val="000000"/>
              </a:buClr>
              <a:buSzPct val="100000"/>
              <a:buChar char="➢"/>
              <a:defRPr b="1">
                <a:solidFill>
                  <a:srgbClr val="242424"/>
                </a:solidFill>
                <a:latin typeface="Sitka Text"/>
                <a:ea typeface="Sitka Text"/>
                <a:cs typeface="Sitka Text"/>
                <a:sym typeface="Sitka Text"/>
              </a:defRPr>
            </a:pPr>
            <a:r>
              <a:t>git add &lt;files-to-add&gt;</a:t>
            </a:r>
          </a:p>
          <a:p>
            <a:pPr marL="342900" indent="-342900">
              <a:lnSpc>
                <a:spcPct val="150000"/>
              </a:lnSpc>
              <a:spcBef>
                <a:spcPts val="300"/>
              </a:spcBef>
              <a:buClr>
                <a:srgbClr val="000000"/>
              </a:buClr>
              <a:buSzPct val="100000"/>
              <a:buChar char="➢"/>
              <a:defRPr b="1">
                <a:solidFill>
                  <a:srgbClr val="242424"/>
                </a:solidFill>
                <a:latin typeface="Sitka Text"/>
                <a:ea typeface="Sitka Text"/>
                <a:cs typeface="Sitka Text"/>
                <a:sym typeface="Sitka Text"/>
              </a:defRPr>
            </a:pPr>
            <a:r>
              <a:t>git commit -m &lt;comment messages&gt;</a:t>
            </a:r>
          </a:p>
          <a:p>
            <a:pPr marL="342900" indent="-342900">
              <a:lnSpc>
                <a:spcPct val="150000"/>
              </a:lnSpc>
              <a:spcBef>
                <a:spcPts val="300"/>
              </a:spcBef>
              <a:buClr>
                <a:srgbClr val="000000"/>
              </a:buClr>
              <a:buSzPct val="100000"/>
              <a:buChar char="➢"/>
              <a:defRPr b="1">
                <a:solidFill>
                  <a:srgbClr val="242424"/>
                </a:solidFill>
                <a:latin typeface="Sitka Text"/>
                <a:ea typeface="Sitka Text"/>
                <a:cs typeface="Sitka Text"/>
                <a:sym typeface="Sitka Text"/>
              </a:defRPr>
            </a:pPr>
            <a:r>
              <a:t>git push origin master — force</a:t>
            </a:r>
          </a:p>
          <a:p>
            <a:pPr marL="342900" indent="-342900">
              <a:lnSpc>
                <a:spcPct val="150000"/>
              </a:lnSpc>
              <a:spcBef>
                <a:spcPts val="300"/>
              </a:spcBef>
              <a:buClr>
                <a:srgbClr val="000000"/>
              </a:buClr>
              <a:buSzPct val="100000"/>
              <a:buChar char="➢"/>
              <a:defRPr b="1">
                <a:solidFill>
                  <a:srgbClr val="242424"/>
                </a:solidFill>
                <a:latin typeface="Sitka Text"/>
                <a:ea typeface="Sitka Text"/>
                <a:cs typeface="Sitka Text"/>
                <a:sym typeface="Sitka Text"/>
              </a:defRPr>
            </a:pPr>
            <a:r>
              <a:t>git checkout &lt;branch-name&gt;</a:t>
            </a:r>
          </a:p>
          <a:p>
            <a:pPr marL="342900" indent="-342900">
              <a:lnSpc>
                <a:spcPct val="150000"/>
              </a:lnSpc>
              <a:spcBef>
                <a:spcPts val="300"/>
              </a:spcBef>
              <a:buClr>
                <a:srgbClr val="000000"/>
              </a:buClr>
              <a:buSzPct val="100000"/>
              <a:buChar char="➢"/>
              <a:defRPr b="1">
                <a:solidFill>
                  <a:srgbClr val="242424"/>
                </a:solidFill>
                <a:latin typeface="Sitka Text"/>
                <a:ea typeface="Sitka Text"/>
                <a:cs typeface="Sitka Text"/>
                <a:sym typeface="Sitka Text"/>
              </a:defRPr>
            </a:pPr>
            <a:r>
              <a:t>git checkout -b &lt;branch-name&gt;</a:t>
            </a:r>
          </a:p>
          <a:p>
            <a:pPr marL="342900" indent="-342900">
              <a:lnSpc>
                <a:spcPct val="150000"/>
              </a:lnSpc>
              <a:spcBef>
                <a:spcPts val="300"/>
              </a:spcBef>
              <a:buClr>
                <a:srgbClr val="000000"/>
              </a:buClr>
              <a:buSzPct val="100000"/>
              <a:buChar char="➢"/>
              <a:defRPr b="1">
                <a:solidFill>
                  <a:srgbClr val="242424"/>
                </a:solidFill>
                <a:latin typeface="Sitka Text"/>
                <a:ea typeface="Sitka Text"/>
                <a:cs typeface="Sitka Text"/>
                <a:sym typeface="Sitka Text"/>
              </a:defRPr>
            </a:pPr>
            <a:r>
              <a:t>git pull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Title 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600"/>
              </a:spcBef>
              <a:defRPr>
                <a:latin typeface="Aptos"/>
                <a:ea typeface="Aptos"/>
                <a:cs typeface="Aptos"/>
                <a:sym typeface="Aptos"/>
              </a:defRPr>
            </a:pPr>
            <a:r>
              <a:t>Hands on </a:t>
            </a:r>
            <a:br/>
            <a:r>
              <a:t>Git Github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Title 1"/>
          <p:cNvSpPr txBox="1">
            <a:spLocks noGrp="1"/>
          </p:cNvSpPr>
          <p:nvPr>
            <p:ph type="title"/>
          </p:nvPr>
        </p:nvSpPr>
        <p:spPr>
          <a:xfrm>
            <a:off x="456051" y="1042575"/>
            <a:ext cx="2801500" cy="690976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pPr algn="l"/>
            <a:r>
              <a:rPr lang="en-IN" dirty="0"/>
              <a:t>Use Cases </a:t>
            </a:r>
            <a:endParaRPr dirty="0"/>
          </a:p>
        </p:txBody>
      </p:sp>
      <p:sp>
        <p:nvSpPr>
          <p:cNvPr id="1033" name="TextBox 10"/>
          <p:cNvSpPr txBox="1"/>
          <p:nvPr/>
        </p:nvSpPr>
        <p:spPr>
          <a:xfrm>
            <a:off x="456051" y="1838324"/>
            <a:ext cx="3716655" cy="1997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Code Hosting and Version Control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Collaborative Software Development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Issue Tracking and Project Management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Continuous Integration and Deployment (CI/CD)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Community and Open Source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86E92F-8A7C-ACB3-1BC6-8EEE79DD2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312" y="604405"/>
            <a:ext cx="4220440" cy="42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7551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619125"/>
            <a:ext cx="3905250" cy="3905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Title 1"/>
          <p:cNvSpPr txBox="1">
            <a:spLocks noGrp="1"/>
          </p:cNvSpPr>
          <p:nvPr>
            <p:ph type="title"/>
          </p:nvPr>
        </p:nvSpPr>
        <p:spPr>
          <a:xfrm>
            <a:off x="760848" y="2998900"/>
            <a:ext cx="7297502" cy="910200"/>
          </a:xfrm>
          <a:prstGeom prst="rect">
            <a:avLst/>
          </a:prstGeom>
        </p:spPr>
        <p:txBody>
          <a:bodyPr/>
          <a:lstStyle>
            <a:lvl1pPr algn="ctr" defTabSz="722376">
              <a:defRPr sz="4740"/>
            </a:lvl1pPr>
          </a:lstStyle>
          <a:p>
            <a:r>
              <a:t>Thank You</a:t>
            </a:r>
          </a:p>
        </p:txBody>
      </p:sp>
      <p:pic>
        <p:nvPicPr>
          <p:cNvPr id="104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036" y="428625"/>
            <a:ext cx="2143126" cy="2143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1484;p38"/>
          <p:cNvSpPr txBox="1">
            <a:spLocks noGrp="1"/>
          </p:cNvSpPr>
          <p:nvPr>
            <p:ph type="title"/>
          </p:nvPr>
        </p:nvSpPr>
        <p:spPr>
          <a:xfrm>
            <a:off x="720000" y="1025724"/>
            <a:ext cx="1702500" cy="993601"/>
          </a:xfrm>
          <a:prstGeom prst="rect">
            <a:avLst/>
          </a:prstGeom>
        </p:spPr>
        <p:txBody>
          <a:bodyPr/>
          <a:lstStyle>
            <a:lvl1pPr defTabSz="768095">
              <a:defRPr sz="5208"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01</a:t>
            </a:r>
          </a:p>
        </p:txBody>
      </p:sp>
      <p:sp>
        <p:nvSpPr>
          <p:cNvPr id="780" name="Google Shape;1485;p38"/>
          <p:cNvSpPr txBox="1">
            <a:spLocks noGrp="1"/>
          </p:cNvSpPr>
          <p:nvPr>
            <p:ph type="body" sz="quarter" idx="1"/>
          </p:nvPr>
        </p:nvSpPr>
        <p:spPr>
          <a:xfrm>
            <a:off x="719999" y="3176702"/>
            <a:ext cx="5598002" cy="457802"/>
          </a:xfrm>
          <a:prstGeom prst="rect">
            <a:avLst/>
          </a:prstGeom>
        </p:spPr>
        <p:txBody>
          <a:bodyPr/>
          <a:lstStyle>
            <a:lvl1pPr marL="0" indent="0"/>
          </a:lstStyle>
          <a:p>
            <a:r>
              <a:t>The source which is open.</a:t>
            </a:r>
          </a:p>
        </p:txBody>
      </p:sp>
      <p:grpSp>
        <p:nvGrpSpPr>
          <p:cNvPr id="786" name="Google Shape;1486;p38"/>
          <p:cNvGrpSpPr/>
          <p:nvPr/>
        </p:nvGrpSpPr>
        <p:grpSpPr>
          <a:xfrm>
            <a:off x="-374388" y="3354325"/>
            <a:ext cx="3922592" cy="2969901"/>
            <a:chOff x="0" y="0"/>
            <a:chExt cx="3922590" cy="2969900"/>
          </a:xfrm>
        </p:grpSpPr>
        <p:pic>
          <p:nvPicPr>
            <p:cNvPr id="781" name="Google Shape;1487;p38" descr="Google Shape;1487;p38"/>
            <p:cNvPicPr>
              <a:picLocks noChangeAspect="1"/>
            </p:cNvPicPr>
            <p:nvPr/>
          </p:nvPicPr>
          <p:blipFill>
            <a:blip r:embed="rId2"/>
            <a:srcRect l="16960" t="24718" r="7120" b="26177"/>
            <a:stretch>
              <a:fillRect/>
            </a:stretch>
          </p:blipFill>
          <p:spPr>
            <a:xfrm>
              <a:off x="0" y="-1"/>
              <a:ext cx="3891277" cy="2969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85" name="Google Shape;1488;p38"/>
            <p:cNvGrpSpPr/>
            <p:nvPr/>
          </p:nvGrpSpPr>
          <p:grpSpPr>
            <a:xfrm>
              <a:off x="2227970" y="1091231"/>
              <a:ext cx="1694621" cy="1360170"/>
              <a:chOff x="0" y="0"/>
              <a:chExt cx="1694619" cy="1360168"/>
            </a:xfrm>
          </p:grpSpPr>
          <p:sp>
            <p:nvSpPr>
              <p:cNvPr id="782" name="Google Shape;1489;p38"/>
              <p:cNvSpPr/>
              <p:nvPr/>
            </p:nvSpPr>
            <p:spPr>
              <a:xfrm>
                <a:off x="433739" y="268242"/>
                <a:ext cx="1260882" cy="1091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7" y="0"/>
                    </a:moveTo>
                    <a:lnTo>
                      <a:pt x="0" y="10796"/>
                    </a:lnTo>
                    <a:lnTo>
                      <a:pt x="5397" y="21600"/>
                    </a:lnTo>
                    <a:lnTo>
                      <a:pt x="16203" y="21600"/>
                    </a:lnTo>
                    <a:lnTo>
                      <a:pt x="21600" y="10796"/>
                    </a:lnTo>
                    <a:lnTo>
                      <a:pt x="1620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chemeClr val="accent3">
                      <a:lumOff val="44000"/>
                      <a:alpha val="0"/>
                    </a:schemeClr>
                  </a:gs>
                  <a:gs pos="100000">
                    <a:srgbClr val="0C0A9E">
                      <a:alpha val="50195"/>
                    </a:srgbClr>
                  </a:gs>
                </a:gsLst>
                <a:lin ang="2700006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83" name="Google Shape;1490;p38"/>
              <p:cNvSpPr/>
              <p:nvPr/>
            </p:nvSpPr>
            <p:spPr>
              <a:xfrm>
                <a:off x="410464" y="0"/>
                <a:ext cx="900870" cy="7801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7" y="0"/>
                    </a:moveTo>
                    <a:lnTo>
                      <a:pt x="0" y="10796"/>
                    </a:lnTo>
                    <a:lnTo>
                      <a:pt x="5397" y="21600"/>
                    </a:lnTo>
                    <a:lnTo>
                      <a:pt x="16203" y="21600"/>
                    </a:lnTo>
                    <a:lnTo>
                      <a:pt x="21600" y="10796"/>
                    </a:lnTo>
                    <a:lnTo>
                      <a:pt x="1620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chemeClr val="accent3">
                      <a:lumOff val="44000"/>
                      <a:alpha val="0"/>
                    </a:schemeClr>
                  </a:gs>
                  <a:gs pos="100000">
                    <a:srgbClr val="0C0A9E">
                      <a:alpha val="50195"/>
                    </a:srgbClr>
                  </a:gs>
                </a:gsLst>
                <a:lin ang="2700006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84" name="Google Shape;1491;p38"/>
              <p:cNvSpPr/>
              <p:nvPr/>
            </p:nvSpPr>
            <p:spPr>
              <a:xfrm>
                <a:off x="0" y="268242"/>
                <a:ext cx="900869" cy="7801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97" y="0"/>
                    </a:moveTo>
                    <a:lnTo>
                      <a:pt x="0" y="10796"/>
                    </a:lnTo>
                    <a:lnTo>
                      <a:pt x="5397" y="21600"/>
                    </a:lnTo>
                    <a:lnTo>
                      <a:pt x="16203" y="21600"/>
                    </a:lnTo>
                    <a:lnTo>
                      <a:pt x="21600" y="10796"/>
                    </a:lnTo>
                    <a:lnTo>
                      <a:pt x="1620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5F8FF"/>
                  </a:gs>
                  <a:gs pos="22000">
                    <a:srgbClr val="F5F8FF"/>
                  </a:gs>
                  <a:gs pos="45000">
                    <a:schemeClr val="accent3">
                      <a:lumOff val="44000"/>
                      <a:alpha val="0"/>
                    </a:schemeClr>
                  </a:gs>
                  <a:gs pos="100000">
                    <a:srgbClr val="0C0A9E">
                      <a:alpha val="50195"/>
                    </a:srgbClr>
                  </a:gs>
                </a:gsLst>
                <a:lin ang="2700006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787" name="Google Shape;1492;p38"/>
          <p:cNvSpPr txBox="1"/>
          <p:nvPr/>
        </p:nvSpPr>
        <p:spPr>
          <a:xfrm>
            <a:off x="719998" y="2079325"/>
            <a:ext cx="6315225" cy="84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/>
          </a:bodyPr>
          <a:lstStyle>
            <a:lvl1pPr>
              <a:defRPr sz="3600" b="1">
                <a:solidFill>
                  <a:srgbClr val="0C0A9E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What is Open Source?</a:t>
            </a:r>
          </a:p>
        </p:txBody>
      </p:sp>
      <p:grpSp>
        <p:nvGrpSpPr>
          <p:cNvPr id="817" name="Google Shape;1493;p38"/>
          <p:cNvGrpSpPr/>
          <p:nvPr/>
        </p:nvGrpSpPr>
        <p:grpSpPr>
          <a:xfrm>
            <a:off x="6487512" y="-1301175"/>
            <a:ext cx="4268176" cy="6666031"/>
            <a:chOff x="0" y="0"/>
            <a:chExt cx="4268174" cy="6666030"/>
          </a:xfrm>
        </p:grpSpPr>
        <p:sp>
          <p:nvSpPr>
            <p:cNvPr id="788" name="Google Shape;1494;p38"/>
            <p:cNvSpPr/>
            <p:nvPr/>
          </p:nvSpPr>
          <p:spPr>
            <a:xfrm>
              <a:off x="240036" y="1404336"/>
              <a:ext cx="4006264" cy="4749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49" y="0"/>
                  </a:moveTo>
                  <a:lnTo>
                    <a:pt x="16984" y="3851"/>
                  </a:lnTo>
                  <a:lnTo>
                    <a:pt x="16971" y="3860"/>
                  </a:lnTo>
                  <a:lnTo>
                    <a:pt x="16971" y="6702"/>
                  </a:lnTo>
                  <a:lnTo>
                    <a:pt x="13955" y="9245"/>
                  </a:lnTo>
                  <a:lnTo>
                    <a:pt x="13949" y="9254"/>
                  </a:lnTo>
                  <a:lnTo>
                    <a:pt x="13949" y="10553"/>
                  </a:lnTo>
                  <a:lnTo>
                    <a:pt x="13490" y="10942"/>
                  </a:lnTo>
                  <a:lnTo>
                    <a:pt x="13490" y="11641"/>
                  </a:lnTo>
                  <a:lnTo>
                    <a:pt x="11604" y="13233"/>
                  </a:lnTo>
                  <a:lnTo>
                    <a:pt x="11590" y="13239"/>
                  </a:lnTo>
                  <a:lnTo>
                    <a:pt x="11590" y="14651"/>
                  </a:lnTo>
                  <a:lnTo>
                    <a:pt x="10374" y="15680"/>
                  </a:lnTo>
                  <a:lnTo>
                    <a:pt x="10374" y="16720"/>
                  </a:lnTo>
                  <a:lnTo>
                    <a:pt x="7325" y="19289"/>
                  </a:lnTo>
                  <a:lnTo>
                    <a:pt x="2692" y="19289"/>
                  </a:lnTo>
                  <a:lnTo>
                    <a:pt x="0" y="21557"/>
                  </a:lnTo>
                  <a:lnTo>
                    <a:pt x="51" y="21600"/>
                  </a:lnTo>
                  <a:lnTo>
                    <a:pt x="2716" y="19346"/>
                  </a:lnTo>
                  <a:lnTo>
                    <a:pt x="7352" y="19346"/>
                  </a:lnTo>
                  <a:lnTo>
                    <a:pt x="10428" y="16751"/>
                  </a:lnTo>
                  <a:lnTo>
                    <a:pt x="10441" y="16746"/>
                  </a:lnTo>
                  <a:lnTo>
                    <a:pt x="10441" y="15703"/>
                  </a:lnTo>
                  <a:lnTo>
                    <a:pt x="11661" y="14674"/>
                  </a:lnTo>
                  <a:lnTo>
                    <a:pt x="11661" y="13264"/>
                  </a:lnTo>
                  <a:lnTo>
                    <a:pt x="13548" y="11673"/>
                  </a:lnTo>
                  <a:lnTo>
                    <a:pt x="13558" y="11661"/>
                  </a:lnTo>
                  <a:lnTo>
                    <a:pt x="13558" y="10965"/>
                  </a:lnTo>
                  <a:lnTo>
                    <a:pt x="14016" y="10578"/>
                  </a:lnTo>
                  <a:lnTo>
                    <a:pt x="14016" y="9277"/>
                  </a:lnTo>
                  <a:lnTo>
                    <a:pt x="17031" y="6736"/>
                  </a:lnTo>
                  <a:lnTo>
                    <a:pt x="17038" y="6727"/>
                  </a:lnTo>
                  <a:lnTo>
                    <a:pt x="17038" y="3885"/>
                  </a:lnTo>
                  <a:lnTo>
                    <a:pt x="21600" y="37"/>
                  </a:lnTo>
                  <a:lnTo>
                    <a:pt x="21549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0A9E"/>
                </a:gs>
                <a:gs pos="100000">
                  <a:schemeClr val="accent3">
                    <a:lumOff val="44000"/>
                    <a:alpha val="0"/>
                  </a:schemeClr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89" name="Google Shape;1495;p38"/>
            <p:cNvSpPr/>
            <p:nvPr/>
          </p:nvSpPr>
          <p:spPr>
            <a:xfrm>
              <a:off x="583004" y="1382475"/>
              <a:ext cx="2925191" cy="3057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31" y="0"/>
                  </a:moveTo>
                  <a:lnTo>
                    <a:pt x="18074" y="3302"/>
                  </a:lnTo>
                  <a:lnTo>
                    <a:pt x="16626" y="3302"/>
                  </a:lnTo>
                  <a:lnTo>
                    <a:pt x="12422" y="7333"/>
                  </a:lnTo>
                  <a:lnTo>
                    <a:pt x="12403" y="7341"/>
                  </a:lnTo>
                  <a:lnTo>
                    <a:pt x="12403" y="12263"/>
                  </a:lnTo>
                  <a:lnTo>
                    <a:pt x="9621" y="14930"/>
                  </a:lnTo>
                  <a:lnTo>
                    <a:pt x="9607" y="14943"/>
                  </a:lnTo>
                  <a:lnTo>
                    <a:pt x="9607" y="17163"/>
                  </a:lnTo>
                  <a:lnTo>
                    <a:pt x="6912" y="19742"/>
                  </a:lnTo>
                  <a:lnTo>
                    <a:pt x="1873" y="19742"/>
                  </a:lnTo>
                  <a:lnTo>
                    <a:pt x="0" y="21534"/>
                  </a:lnTo>
                  <a:lnTo>
                    <a:pt x="69" y="21600"/>
                  </a:lnTo>
                  <a:lnTo>
                    <a:pt x="1915" y="19834"/>
                  </a:lnTo>
                  <a:lnTo>
                    <a:pt x="6949" y="19834"/>
                  </a:lnTo>
                  <a:lnTo>
                    <a:pt x="9685" y="17216"/>
                  </a:lnTo>
                  <a:lnTo>
                    <a:pt x="9699" y="17203"/>
                  </a:lnTo>
                  <a:lnTo>
                    <a:pt x="9699" y="14978"/>
                  </a:lnTo>
                  <a:lnTo>
                    <a:pt x="12487" y="12316"/>
                  </a:lnTo>
                  <a:lnTo>
                    <a:pt x="12496" y="12303"/>
                  </a:lnTo>
                  <a:lnTo>
                    <a:pt x="12496" y="7381"/>
                  </a:lnTo>
                  <a:lnTo>
                    <a:pt x="16667" y="3399"/>
                  </a:lnTo>
                  <a:lnTo>
                    <a:pt x="18107" y="3399"/>
                  </a:lnTo>
                  <a:lnTo>
                    <a:pt x="21600" y="62"/>
                  </a:lnTo>
                  <a:lnTo>
                    <a:pt x="21531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0A9E"/>
                </a:gs>
                <a:gs pos="100000">
                  <a:schemeClr val="accent3">
                    <a:lumOff val="44000"/>
                    <a:alpha val="0"/>
                  </a:schemeClr>
                </a:gs>
              </a:gsLst>
              <a:lin ang="5400012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90" name="Google Shape;1496;p38"/>
            <p:cNvSpPr/>
            <p:nvPr/>
          </p:nvSpPr>
          <p:spPr>
            <a:xfrm>
              <a:off x="1118838" y="1546825"/>
              <a:ext cx="3149337" cy="5119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600" extrusionOk="0">
                  <a:moveTo>
                    <a:pt x="21513" y="0"/>
                  </a:moveTo>
                  <a:lnTo>
                    <a:pt x="17746" y="2320"/>
                  </a:lnTo>
                  <a:cubicBezTo>
                    <a:pt x="17639" y="2386"/>
                    <a:pt x="17639" y="2492"/>
                    <a:pt x="17746" y="2558"/>
                  </a:cubicBezTo>
                  <a:lnTo>
                    <a:pt x="19600" y="3699"/>
                  </a:lnTo>
                  <a:cubicBezTo>
                    <a:pt x="19672" y="3742"/>
                    <a:pt x="19672" y="3815"/>
                    <a:pt x="19600" y="3860"/>
                  </a:cubicBezTo>
                  <a:lnTo>
                    <a:pt x="13050" y="7894"/>
                  </a:lnTo>
                  <a:cubicBezTo>
                    <a:pt x="13014" y="7915"/>
                    <a:pt x="12966" y="7926"/>
                    <a:pt x="12918" y="7926"/>
                  </a:cubicBezTo>
                  <a:cubicBezTo>
                    <a:pt x="12870" y="7926"/>
                    <a:pt x="12821" y="7915"/>
                    <a:pt x="12785" y="7894"/>
                  </a:cubicBezTo>
                  <a:lnTo>
                    <a:pt x="10936" y="6753"/>
                  </a:lnTo>
                  <a:cubicBezTo>
                    <a:pt x="10880" y="6721"/>
                    <a:pt x="10816" y="6705"/>
                    <a:pt x="10743" y="6705"/>
                  </a:cubicBezTo>
                  <a:cubicBezTo>
                    <a:pt x="10666" y="6705"/>
                    <a:pt x="10602" y="6721"/>
                    <a:pt x="10550" y="6753"/>
                  </a:cubicBezTo>
                  <a:lnTo>
                    <a:pt x="6535" y="9226"/>
                  </a:lnTo>
                  <a:cubicBezTo>
                    <a:pt x="6428" y="9292"/>
                    <a:pt x="6428" y="9397"/>
                    <a:pt x="6535" y="9463"/>
                  </a:cubicBezTo>
                  <a:lnTo>
                    <a:pt x="11445" y="12485"/>
                  </a:lnTo>
                  <a:cubicBezTo>
                    <a:pt x="11475" y="12509"/>
                    <a:pt x="11496" y="12535"/>
                    <a:pt x="11496" y="12566"/>
                  </a:cubicBezTo>
                  <a:cubicBezTo>
                    <a:pt x="11496" y="12601"/>
                    <a:pt x="11479" y="12627"/>
                    <a:pt x="11445" y="12651"/>
                  </a:cubicBezTo>
                  <a:lnTo>
                    <a:pt x="7584" y="15027"/>
                  </a:lnTo>
                  <a:cubicBezTo>
                    <a:pt x="7532" y="15061"/>
                    <a:pt x="7507" y="15100"/>
                    <a:pt x="7507" y="15145"/>
                  </a:cubicBezTo>
                  <a:lnTo>
                    <a:pt x="7507" y="16661"/>
                  </a:lnTo>
                  <a:cubicBezTo>
                    <a:pt x="7507" y="16693"/>
                    <a:pt x="7490" y="16719"/>
                    <a:pt x="7451" y="16743"/>
                  </a:cubicBezTo>
                  <a:lnTo>
                    <a:pt x="3688" y="19061"/>
                  </a:lnTo>
                  <a:cubicBezTo>
                    <a:pt x="3654" y="19083"/>
                    <a:pt x="3608" y="19094"/>
                    <a:pt x="3561" y="19094"/>
                  </a:cubicBezTo>
                  <a:cubicBezTo>
                    <a:pt x="3514" y="19094"/>
                    <a:pt x="3466" y="19083"/>
                    <a:pt x="3427" y="19061"/>
                  </a:cubicBezTo>
                  <a:lnTo>
                    <a:pt x="2113" y="18249"/>
                  </a:lnTo>
                  <a:cubicBezTo>
                    <a:pt x="2060" y="18216"/>
                    <a:pt x="1990" y="18199"/>
                    <a:pt x="1921" y="18199"/>
                  </a:cubicBezTo>
                  <a:cubicBezTo>
                    <a:pt x="1851" y="18199"/>
                    <a:pt x="1782" y="18216"/>
                    <a:pt x="1728" y="18249"/>
                  </a:cubicBezTo>
                  <a:lnTo>
                    <a:pt x="80" y="19264"/>
                  </a:lnTo>
                  <a:cubicBezTo>
                    <a:pt x="-27" y="19330"/>
                    <a:pt x="-27" y="19435"/>
                    <a:pt x="80" y="19501"/>
                  </a:cubicBezTo>
                  <a:lnTo>
                    <a:pt x="1394" y="20313"/>
                  </a:lnTo>
                  <a:cubicBezTo>
                    <a:pt x="1428" y="20337"/>
                    <a:pt x="1450" y="20363"/>
                    <a:pt x="1450" y="20395"/>
                  </a:cubicBezTo>
                  <a:cubicBezTo>
                    <a:pt x="1450" y="20429"/>
                    <a:pt x="1433" y="20456"/>
                    <a:pt x="1394" y="20477"/>
                  </a:cubicBezTo>
                  <a:lnTo>
                    <a:pt x="880" y="20793"/>
                  </a:lnTo>
                  <a:cubicBezTo>
                    <a:pt x="773" y="20859"/>
                    <a:pt x="773" y="20965"/>
                    <a:pt x="880" y="21030"/>
                  </a:cubicBezTo>
                  <a:lnTo>
                    <a:pt x="1394" y="21349"/>
                  </a:lnTo>
                  <a:cubicBezTo>
                    <a:pt x="1471" y="21392"/>
                    <a:pt x="1471" y="21463"/>
                    <a:pt x="1394" y="21510"/>
                  </a:cubicBezTo>
                  <a:cubicBezTo>
                    <a:pt x="1353" y="21534"/>
                    <a:pt x="1308" y="21544"/>
                    <a:pt x="1266" y="21544"/>
                  </a:cubicBezTo>
                  <a:cubicBezTo>
                    <a:pt x="1223" y="21544"/>
                    <a:pt x="1182" y="21534"/>
                    <a:pt x="1150" y="21518"/>
                  </a:cubicBezTo>
                  <a:cubicBezTo>
                    <a:pt x="1086" y="21489"/>
                    <a:pt x="1047" y="21431"/>
                    <a:pt x="1107" y="21371"/>
                  </a:cubicBezTo>
                  <a:lnTo>
                    <a:pt x="1030" y="21344"/>
                  </a:lnTo>
                  <a:cubicBezTo>
                    <a:pt x="945" y="21431"/>
                    <a:pt x="1004" y="21521"/>
                    <a:pt x="1094" y="21563"/>
                  </a:cubicBezTo>
                  <a:cubicBezTo>
                    <a:pt x="1146" y="21587"/>
                    <a:pt x="1201" y="21600"/>
                    <a:pt x="1266" y="21600"/>
                  </a:cubicBezTo>
                  <a:cubicBezTo>
                    <a:pt x="1330" y="21600"/>
                    <a:pt x="1394" y="21587"/>
                    <a:pt x="1454" y="21542"/>
                  </a:cubicBezTo>
                  <a:cubicBezTo>
                    <a:pt x="1505" y="21510"/>
                    <a:pt x="1535" y="21471"/>
                    <a:pt x="1535" y="21423"/>
                  </a:cubicBezTo>
                  <a:cubicBezTo>
                    <a:pt x="1535" y="21378"/>
                    <a:pt x="1505" y="21339"/>
                    <a:pt x="1454" y="21305"/>
                  </a:cubicBezTo>
                  <a:lnTo>
                    <a:pt x="940" y="20988"/>
                  </a:lnTo>
                  <a:cubicBezTo>
                    <a:pt x="863" y="20946"/>
                    <a:pt x="863" y="20875"/>
                    <a:pt x="940" y="20827"/>
                  </a:cubicBezTo>
                  <a:lnTo>
                    <a:pt x="1454" y="20511"/>
                  </a:lnTo>
                  <a:cubicBezTo>
                    <a:pt x="1505" y="20479"/>
                    <a:pt x="1535" y="20437"/>
                    <a:pt x="1535" y="20392"/>
                  </a:cubicBezTo>
                  <a:cubicBezTo>
                    <a:pt x="1535" y="20348"/>
                    <a:pt x="1505" y="20305"/>
                    <a:pt x="1454" y="20274"/>
                  </a:cubicBezTo>
                  <a:lnTo>
                    <a:pt x="135" y="19462"/>
                  </a:lnTo>
                  <a:cubicBezTo>
                    <a:pt x="63" y="19419"/>
                    <a:pt x="63" y="19348"/>
                    <a:pt x="135" y="19301"/>
                  </a:cubicBezTo>
                  <a:lnTo>
                    <a:pt x="1783" y="18286"/>
                  </a:lnTo>
                  <a:cubicBezTo>
                    <a:pt x="1820" y="18263"/>
                    <a:pt x="1867" y="18252"/>
                    <a:pt x="1915" y="18252"/>
                  </a:cubicBezTo>
                  <a:cubicBezTo>
                    <a:pt x="1962" y="18252"/>
                    <a:pt x="2011" y="18263"/>
                    <a:pt x="2049" y="18286"/>
                  </a:cubicBezTo>
                  <a:lnTo>
                    <a:pt x="3363" y="19098"/>
                  </a:lnTo>
                  <a:cubicBezTo>
                    <a:pt x="3419" y="19129"/>
                    <a:pt x="3483" y="19148"/>
                    <a:pt x="3556" y="19148"/>
                  </a:cubicBezTo>
                  <a:cubicBezTo>
                    <a:pt x="3633" y="19148"/>
                    <a:pt x="3697" y="19129"/>
                    <a:pt x="3749" y="19098"/>
                  </a:cubicBezTo>
                  <a:lnTo>
                    <a:pt x="7511" y="16780"/>
                  </a:lnTo>
                  <a:cubicBezTo>
                    <a:pt x="7563" y="16748"/>
                    <a:pt x="7592" y="16709"/>
                    <a:pt x="7592" y="16661"/>
                  </a:cubicBezTo>
                  <a:lnTo>
                    <a:pt x="7592" y="15137"/>
                  </a:lnTo>
                  <a:cubicBezTo>
                    <a:pt x="7592" y="15106"/>
                    <a:pt x="7605" y="15079"/>
                    <a:pt x="7644" y="15056"/>
                  </a:cubicBezTo>
                  <a:lnTo>
                    <a:pt x="11501" y="12680"/>
                  </a:lnTo>
                  <a:cubicBezTo>
                    <a:pt x="11608" y="12614"/>
                    <a:pt x="11608" y="12509"/>
                    <a:pt x="11501" y="12443"/>
                  </a:cubicBezTo>
                  <a:lnTo>
                    <a:pt x="6595" y="9421"/>
                  </a:lnTo>
                  <a:cubicBezTo>
                    <a:pt x="6522" y="9379"/>
                    <a:pt x="6522" y="9305"/>
                    <a:pt x="6595" y="9260"/>
                  </a:cubicBezTo>
                  <a:lnTo>
                    <a:pt x="10610" y="6787"/>
                  </a:lnTo>
                  <a:cubicBezTo>
                    <a:pt x="10645" y="6766"/>
                    <a:pt x="10693" y="6755"/>
                    <a:pt x="10741" y="6755"/>
                  </a:cubicBezTo>
                  <a:cubicBezTo>
                    <a:pt x="10789" y="6755"/>
                    <a:pt x="10837" y="6766"/>
                    <a:pt x="10871" y="6787"/>
                  </a:cubicBezTo>
                  <a:lnTo>
                    <a:pt x="12721" y="7931"/>
                  </a:lnTo>
                  <a:cubicBezTo>
                    <a:pt x="12776" y="7963"/>
                    <a:pt x="12841" y="7981"/>
                    <a:pt x="12913" y="7981"/>
                  </a:cubicBezTo>
                  <a:cubicBezTo>
                    <a:pt x="12990" y="7981"/>
                    <a:pt x="13055" y="7963"/>
                    <a:pt x="13106" y="7931"/>
                  </a:cubicBezTo>
                  <a:lnTo>
                    <a:pt x="19655" y="3897"/>
                  </a:lnTo>
                  <a:cubicBezTo>
                    <a:pt x="19762" y="3831"/>
                    <a:pt x="19762" y="3726"/>
                    <a:pt x="19655" y="3660"/>
                  </a:cubicBezTo>
                  <a:lnTo>
                    <a:pt x="17806" y="2518"/>
                  </a:lnTo>
                  <a:cubicBezTo>
                    <a:pt x="17729" y="2476"/>
                    <a:pt x="17729" y="2405"/>
                    <a:pt x="17806" y="2357"/>
                  </a:cubicBezTo>
                  <a:lnTo>
                    <a:pt x="21573" y="37"/>
                  </a:lnTo>
                  <a:lnTo>
                    <a:pt x="21513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B9109"/>
                </a:gs>
                <a:gs pos="78000">
                  <a:srgbClr val="F5F8FF"/>
                </a:gs>
                <a:gs pos="100000">
                  <a:srgbClr val="F5F8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91" name="Google Shape;1497;p38"/>
            <p:cNvSpPr/>
            <p:nvPr/>
          </p:nvSpPr>
          <p:spPr>
            <a:xfrm>
              <a:off x="747743" y="1923706"/>
              <a:ext cx="1860289" cy="4595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28" y="0"/>
                  </a:moveTo>
                  <a:lnTo>
                    <a:pt x="11536" y="82"/>
                  </a:lnTo>
                  <a:lnTo>
                    <a:pt x="20844" y="4035"/>
                  </a:lnTo>
                  <a:cubicBezTo>
                    <a:pt x="21147" y="4170"/>
                    <a:pt x="21326" y="4346"/>
                    <a:pt x="21326" y="4533"/>
                  </a:cubicBezTo>
                  <a:cubicBezTo>
                    <a:pt x="21326" y="4726"/>
                    <a:pt x="21147" y="4901"/>
                    <a:pt x="20844" y="5030"/>
                  </a:cubicBezTo>
                  <a:lnTo>
                    <a:pt x="19785" y="5474"/>
                  </a:lnTo>
                  <a:cubicBezTo>
                    <a:pt x="19469" y="5615"/>
                    <a:pt x="19050" y="5685"/>
                    <a:pt x="18627" y="5685"/>
                  </a:cubicBezTo>
                  <a:cubicBezTo>
                    <a:pt x="18204" y="5685"/>
                    <a:pt x="17778" y="5615"/>
                    <a:pt x="17448" y="5474"/>
                  </a:cubicBezTo>
                  <a:lnTo>
                    <a:pt x="15303" y="4562"/>
                  </a:lnTo>
                  <a:cubicBezTo>
                    <a:pt x="14932" y="4410"/>
                    <a:pt x="14464" y="4322"/>
                    <a:pt x="13928" y="4322"/>
                  </a:cubicBezTo>
                  <a:cubicBezTo>
                    <a:pt x="13392" y="4322"/>
                    <a:pt x="12910" y="4410"/>
                    <a:pt x="12553" y="4562"/>
                  </a:cubicBezTo>
                  <a:lnTo>
                    <a:pt x="11302" y="5094"/>
                  </a:lnTo>
                  <a:cubicBezTo>
                    <a:pt x="10945" y="5258"/>
                    <a:pt x="10738" y="5463"/>
                    <a:pt x="10738" y="5679"/>
                  </a:cubicBezTo>
                  <a:cubicBezTo>
                    <a:pt x="10738" y="5902"/>
                    <a:pt x="10945" y="6112"/>
                    <a:pt x="11302" y="6264"/>
                  </a:cubicBezTo>
                  <a:cubicBezTo>
                    <a:pt x="11605" y="6399"/>
                    <a:pt x="11783" y="6574"/>
                    <a:pt x="11783" y="6767"/>
                  </a:cubicBezTo>
                  <a:cubicBezTo>
                    <a:pt x="11783" y="6954"/>
                    <a:pt x="11605" y="7130"/>
                    <a:pt x="11302" y="7264"/>
                  </a:cubicBezTo>
                  <a:lnTo>
                    <a:pt x="10367" y="7656"/>
                  </a:lnTo>
                  <a:cubicBezTo>
                    <a:pt x="10065" y="7791"/>
                    <a:pt x="9652" y="7861"/>
                    <a:pt x="9212" y="7861"/>
                  </a:cubicBezTo>
                  <a:lnTo>
                    <a:pt x="8635" y="7861"/>
                  </a:lnTo>
                  <a:cubicBezTo>
                    <a:pt x="8112" y="7861"/>
                    <a:pt x="7631" y="7948"/>
                    <a:pt x="7259" y="8100"/>
                  </a:cubicBezTo>
                  <a:lnTo>
                    <a:pt x="3025" y="9908"/>
                  </a:lnTo>
                  <a:cubicBezTo>
                    <a:pt x="2269" y="10230"/>
                    <a:pt x="2269" y="10750"/>
                    <a:pt x="3025" y="11072"/>
                  </a:cubicBezTo>
                  <a:lnTo>
                    <a:pt x="9501" y="13827"/>
                  </a:lnTo>
                  <a:cubicBezTo>
                    <a:pt x="9803" y="13961"/>
                    <a:pt x="9982" y="14137"/>
                    <a:pt x="9982" y="14324"/>
                  </a:cubicBezTo>
                  <a:cubicBezTo>
                    <a:pt x="9982" y="14511"/>
                    <a:pt x="9803" y="14692"/>
                    <a:pt x="9501" y="14821"/>
                  </a:cubicBezTo>
                  <a:lnTo>
                    <a:pt x="7397" y="15716"/>
                  </a:lnTo>
                  <a:cubicBezTo>
                    <a:pt x="7040" y="15874"/>
                    <a:pt x="6833" y="16078"/>
                    <a:pt x="6833" y="16301"/>
                  </a:cubicBezTo>
                  <a:lnTo>
                    <a:pt x="6833" y="18319"/>
                  </a:lnTo>
                  <a:cubicBezTo>
                    <a:pt x="6833" y="18506"/>
                    <a:pt x="6668" y="18681"/>
                    <a:pt x="6352" y="18816"/>
                  </a:cubicBezTo>
                  <a:lnTo>
                    <a:pt x="0" y="21518"/>
                  </a:lnTo>
                  <a:lnTo>
                    <a:pt x="179" y="21600"/>
                  </a:lnTo>
                  <a:lnTo>
                    <a:pt x="6558" y="18915"/>
                  </a:lnTo>
                  <a:cubicBezTo>
                    <a:pt x="6915" y="18757"/>
                    <a:pt x="7122" y="18553"/>
                    <a:pt x="7122" y="18330"/>
                  </a:cubicBezTo>
                  <a:lnTo>
                    <a:pt x="7122" y="16313"/>
                  </a:lnTo>
                  <a:cubicBezTo>
                    <a:pt x="7122" y="16125"/>
                    <a:pt x="7301" y="15950"/>
                    <a:pt x="7603" y="15816"/>
                  </a:cubicBezTo>
                  <a:lnTo>
                    <a:pt x="9707" y="14926"/>
                  </a:lnTo>
                  <a:cubicBezTo>
                    <a:pt x="10065" y="14763"/>
                    <a:pt x="10271" y="14558"/>
                    <a:pt x="10271" y="14341"/>
                  </a:cubicBezTo>
                  <a:cubicBezTo>
                    <a:pt x="10271" y="14113"/>
                    <a:pt x="10065" y="13909"/>
                    <a:pt x="9707" y="13756"/>
                  </a:cubicBezTo>
                  <a:lnTo>
                    <a:pt x="3231" y="10996"/>
                  </a:lnTo>
                  <a:cubicBezTo>
                    <a:pt x="2571" y="10727"/>
                    <a:pt x="2571" y="10282"/>
                    <a:pt x="3231" y="10002"/>
                  </a:cubicBezTo>
                  <a:lnTo>
                    <a:pt x="7466" y="8194"/>
                  </a:lnTo>
                  <a:cubicBezTo>
                    <a:pt x="7782" y="8066"/>
                    <a:pt x="8194" y="7990"/>
                    <a:pt x="8635" y="7990"/>
                  </a:cubicBezTo>
                  <a:lnTo>
                    <a:pt x="9212" y="7990"/>
                  </a:lnTo>
                  <a:cubicBezTo>
                    <a:pt x="9735" y="7990"/>
                    <a:pt x="10216" y="7902"/>
                    <a:pt x="10587" y="7750"/>
                  </a:cubicBezTo>
                  <a:lnTo>
                    <a:pt x="11508" y="7358"/>
                  </a:lnTo>
                  <a:cubicBezTo>
                    <a:pt x="11865" y="7194"/>
                    <a:pt x="12072" y="6989"/>
                    <a:pt x="12072" y="6773"/>
                  </a:cubicBezTo>
                  <a:cubicBezTo>
                    <a:pt x="12072" y="6545"/>
                    <a:pt x="11865" y="6340"/>
                    <a:pt x="11508" y="6188"/>
                  </a:cubicBezTo>
                  <a:cubicBezTo>
                    <a:pt x="11206" y="6054"/>
                    <a:pt x="11027" y="5878"/>
                    <a:pt x="11027" y="5691"/>
                  </a:cubicBezTo>
                  <a:cubicBezTo>
                    <a:pt x="11027" y="5498"/>
                    <a:pt x="11206" y="5322"/>
                    <a:pt x="11508" y="5194"/>
                  </a:cubicBezTo>
                  <a:lnTo>
                    <a:pt x="12760" y="4655"/>
                  </a:lnTo>
                  <a:cubicBezTo>
                    <a:pt x="13076" y="4527"/>
                    <a:pt x="13488" y="4451"/>
                    <a:pt x="13928" y="4451"/>
                  </a:cubicBezTo>
                  <a:cubicBezTo>
                    <a:pt x="14382" y="4451"/>
                    <a:pt x="14795" y="4527"/>
                    <a:pt x="15097" y="4655"/>
                  </a:cubicBezTo>
                  <a:lnTo>
                    <a:pt x="17242" y="5574"/>
                  </a:lnTo>
                  <a:cubicBezTo>
                    <a:pt x="17620" y="5735"/>
                    <a:pt x="18115" y="5815"/>
                    <a:pt x="18610" y="5815"/>
                  </a:cubicBezTo>
                  <a:cubicBezTo>
                    <a:pt x="19105" y="5815"/>
                    <a:pt x="19600" y="5735"/>
                    <a:pt x="19978" y="5574"/>
                  </a:cubicBezTo>
                  <a:lnTo>
                    <a:pt x="21023" y="5123"/>
                  </a:lnTo>
                  <a:cubicBezTo>
                    <a:pt x="21394" y="4966"/>
                    <a:pt x="21600" y="4761"/>
                    <a:pt x="21600" y="4539"/>
                  </a:cubicBezTo>
                  <a:cubicBezTo>
                    <a:pt x="21600" y="4322"/>
                    <a:pt x="21394" y="4111"/>
                    <a:pt x="21023" y="3954"/>
                  </a:cubicBezTo>
                  <a:lnTo>
                    <a:pt x="1172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900FF">
                    <a:alpha val="46666"/>
                  </a:srgbClr>
                </a:gs>
                <a:gs pos="100000">
                  <a:schemeClr val="accent3">
                    <a:lumOff val="44000"/>
                    <a:alpha val="0"/>
                  </a:schemeClr>
                </a:gs>
              </a:gsLst>
              <a:lin ang="108014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92" name="Google Shape;1498;p38"/>
            <p:cNvSpPr/>
            <p:nvPr/>
          </p:nvSpPr>
          <p:spPr>
            <a:xfrm>
              <a:off x="445789" y="1922400"/>
              <a:ext cx="1860289" cy="4595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28" y="0"/>
                  </a:moveTo>
                  <a:lnTo>
                    <a:pt x="11536" y="82"/>
                  </a:lnTo>
                  <a:lnTo>
                    <a:pt x="20844" y="4036"/>
                  </a:lnTo>
                  <a:cubicBezTo>
                    <a:pt x="21147" y="4164"/>
                    <a:pt x="21326" y="4340"/>
                    <a:pt x="21326" y="4533"/>
                  </a:cubicBezTo>
                  <a:cubicBezTo>
                    <a:pt x="21326" y="4720"/>
                    <a:pt x="21147" y="4896"/>
                    <a:pt x="20844" y="5030"/>
                  </a:cubicBezTo>
                  <a:lnTo>
                    <a:pt x="19785" y="5475"/>
                  </a:lnTo>
                  <a:cubicBezTo>
                    <a:pt x="19469" y="5615"/>
                    <a:pt x="19050" y="5685"/>
                    <a:pt x="18627" y="5685"/>
                  </a:cubicBezTo>
                  <a:cubicBezTo>
                    <a:pt x="18204" y="5685"/>
                    <a:pt x="17778" y="5615"/>
                    <a:pt x="17448" y="5475"/>
                  </a:cubicBezTo>
                  <a:lnTo>
                    <a:pt x="15303" y="4562"/>
                  </a:lnTo>
                  <a:cubicBezTo>
                    <a:pt x="14932" y="4410"/>
                    <a:pt x="14464" y="4323"/>
                    <a:pt x="13928" y="4323"/>
                  </a:cubicBezTo>
                  <a:cubicBezTo>
                    <a:pt x="13391" y="4323"/>
                    <a:pt x="12910" y="4410"/>
                    <a:pt x="12553" y="4562"/>
                  </a:cubicBezTo>
                  <a:lnTo>
                    <a:pt x="11302" y="5095"/>
                  </a:lnTo>
                  <a:cubicBezTo>
                    <a:pt x="10546" y="5416"/>
                    <a:pt x="10546" y="5937"/>
                    <a:pt x="11302" y="6258"/>
                  </a:cubicBezTo>
                  <a:cubicBezTo>
                    <a:pt x="11605" y="6387"/>
                    <a:pt x="11783" y="6562"/>
                    <a:pt x="11783" y="6756"/>
                  </a:cubicBezTo>
                  <a:cubicBezTo>
                    <a:pt x="11783" y="6943"/>
                    <a:pt x="11605" y="7118"/>
                    <a:pt x="11302" y="7253"/>
                  </a:cubicBezTo>
                  <a:lnTo>
                    <a:pt x="10367" y="7645"/>
                  </a:lnTo>
                  <a:cubicBezTo>
                    <a:pt x="10064" y="7779"/>
                    <a:pt x="9652" y="7849"/>
                    <a:pt x="9198" y="7849"/>
                  </a:cubicBezTo>
                  <a:lnTo>
                    <a:pt x="8635" y="7849"/>
                  </a:lnTo>
                  <a:cubicBezTo>
                    <a:pt x="8099" y="7849"/>
                    <a:pt x="7617" y="7937"/>
                    <a:pt x="7259" y="8095"/>
                  </a:cubicBezTo>
                  <a:lnTo>
                    <a:pt x="3011" y="9897"/>
                  </a:lnTo>
                  <a:cubicBezTo>
                    <a:pt x="2653" y="10060"/>
                    <a:pt x="2447" y="10265"/>
                    <a:pt x="2447" y="10481"/>
                  </a:cubicBezTo>
                  <a:cubicBezTo>
                    <a:pt x="2447" y="10709"/>
                    <a:pt x="2653" y="10914"/>
                    <a:pt x="3011" y="11066"/>
                  </a:cubicBezTo>
                  <a:lnTo>
                    <a:pt x="9501" y="13827"/>
                  </a:lnTo>
                  <a:cubicBezTo>
                    <a:pt x="10147" y="14096"/>
                    <a:pt x="10147" y="14540"/>
                    <a:pt x="9501" y="14821"/>
                  </a:cubicBezTo>
                  <a:lnTo>
                    <a:pt x="7397" y="15710"/>
                  </a:lnTo>
                  <a:cubicBezTo>
                    <a:pt x="7039" y="15874"/>
                    <a:pt x="6833" y="16079"/>
                    <a:pt x="6833" y="16295"/>
                  </a:cubicBezTo>
                  <a:lnTo>
                    <a:pt x="6833" y="18313"/>
                  </a:lnTo>
                  <a:cubicBezTo>
                    <a:pt x="6833" y="18506"/>
                    <a:pt x="6655" y="18681"/>
                    <a:pt x="6352" y="18810"/>
                  </a:cubicBezTo>
                  <a:lnTo>
                    <a:pt x="0" y="21518"/>
                  </a:lnTo>
                  <a:lnTo>
                    <a:pt x="179" y="21600"/>
                  </a:lnTo>
                  <a:lnTo>
                    <a:pt x="6558" y="18892"/>
                  </a:lnTo>
                  <a:cubicBezTo>
                    <a:pt x="6915" y="18734"/>
                    <a:pt x="7122" y="18529"/>
                    <a:pt x="7122" y="18307"/>
                  </a:cubicBezTo>
                  <a:lnTo>
                    <a:pt x="7122" y="16289"/>
                  </a:lnTo>
                  <a:cubicBezTo>
                    <a:pt x="7122" y="16102"/>
                    <a:pt x="7301" y="15921"/>
                    <a:pt x="7603" y="15792"/>
                  </a:cubicBezTo>
                  <a:lnTo>
                    <a:pt x="9707" y="14897"/>
                  </a:lnTo>
                  <a:cubicBezTo>
                    <a:pt x="10463" y="14581"/>
                    <a:pt x="10463" y="14061"/>
                    <a:pt x="9707" y="13739"/>
                  </a:cubicBezTo>
                  <a:lnTo>
                    <a:pt x="3231" y="10978"/>
                  </a:lnTo>
                  <a:cubicBezTo>
                    <a:pt x="2915" y="10850"/>
                    <a:pt x="2750" y="10674"/>
                    <a:pt x="2750" y="10487"/>
                  </a:cubicBezTo>
                  <a:cubicBezTo>
                    <a:pt x="2750" y="10294"/>
                    <a:pt x="2915" y="10119"/>
                    <a:pt x="3231" y="9990"/>
                  </a:cubicBezTo>
                  <a:lnTo>
                    <a:pt x="7466" y="8194"/>
                  </a:lnTo>
                  <a:cubicBezTo>
                    <a:pt x="7782" y="8066"/>
                    <a:pt x="8194" y="7990"/>
                    <a:pt x="8635" y="7990"/>
                  </a:cubicBezTo>
                  <a:lnTo>
                    <a:pt x="9212" y="7990"/>
                  </a:lnTo>
                  <a:cubicBezTo>
                    <a:pt x="9735" y="7990"/>
                    <a:pt x="10216" y="7902"/>
                    <a:pt x="10587" y="7750"/>
                  </a:cubicBezTo>
                  <a:lnTo>
                    <a:pt x="11508" y="7352"/>
                  </a:lnTo>
                  <a:cubicBezTo>
                    <a:pt x="11865" y="7194"/>
                    <a:pt x="12072" y="6989"/>
                    <a:pt x="12072" y="6767"/>
                  </a:cubicBezTo>
                  <a:cubicBezTo>
                    <a:pt x="12072" y="6545"/>
                    <a:pt x="11865" y="6340"/>
                    <a:pt x="11508" y="6182"/>
                  </a:cubicBezTo>
                  <a:cubicBezTo>
                    <a:pt x="10862" y="5913"/>
                    <a:pt x="10862" y="5469"/>
                    <a:pt x="11508" y="5188"/>
                  </a:cubicBezTo>
                  <a:lnTo>
                    <a:pt x="12760" y="4656"/>
                  </a:lnTo>
                  <a:cubicBezTo>
                    <a:pt x="13076" y="4527"/>
                    <a:pt x="13488" y="4451"/>
                    <a:pt x="13928" y="4451"/>
                  </a:cubicBezTo>
                  <a:cubicBezTo>
                    <a:pt x="14381" y="4451"/>
                    <a:pt x="14795" y="4527"/>
                    <a:pt x="15097" y="4656"/>
                  </a:cubicBezTo>
                  <a:lnTo>
                    <a:pt x="17241" y="5568"/>
                  </a:lnTo>
                  <a:cubicBezTo>
                    <a:pt x="17619" y="5729"/>
                    <a:pt x="18115" y="5809"/>
                    <a:pt x="18609" y="5809"/>
                  </a:cubicBezTo>
                  <a:cubicBezTo>
                    <a:pt x="19105" y="5809"/>
                    <a:pt x="19599" y="5729"/>
                    <a:pt x="19977" y="5568"/>
                  </a:cubicBezTo>
                  <a:lnTo>
                    <a:pt x="21022" y="5124"/>
                  </a:lnTo>
                  <a:cubicBezTo>
                    <a:pt x="21394" y="4966"/>
                    <a:pt x="21600" y="4761"/>
                    <a:pt x="21600" y="4539"/>
                  </a:cubicBezTo>
                  <a:cubicBezTo>
                    <a:pt x="21600" y="4311"/>
                    <a:pt x="21394" y="4106"/>
                    <a:pt x="21022" y="3954"/>
                  </a:cubicBezTo>
                  <a:lnTo>
                    <a:pt x="1172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C0A9E"/>
                </a:gs>
                <a:gs pos="100000">
                  <a:schemeClr val="accent3">
                    <a:lumOff val="44000"/>
                    <a:alpha val="0"/>
                  </a:schemeClr>
                </a:gs>
              </a:gsLst>
              <a:lin ang="54007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pic>
          <p:nvPicPr>
            <p:cNvPr id="793" name="Google Shape;1499;p38" descr="Google Shape;1499;p38"/>
            <p:cNvPicPr>
              <a:picLocks noChangeAspect="1"/>
            </p:cNvPicPr>
            <p:nvPr/>
          </p:nvPicPr>
          <p:blipFill>
            <a:blip r:embed="rId2"/>
            <a:srcRect l="16960" t="24718" r="7120" b="26177"/>
            <a:stretch>
              <a:fillRect/>
            </a:stretch>
          </p:blipFill>
          <p:spPr>
            <a:xfrm>
              <a:off x="-1" y="0"/>
              <a:ext cx="4198517" cy="3204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01" name="Google Shape;1500;p38"/>
            <p:cNvGrpSpPr/>
            <p:nvPr/>
          </p:nvGrpSpPr>
          <p:grpSpPr>
            <a:xfrm>
              <a:off x="1745002" y="5555691"/>
              <a:ext cx="708476" cy="708101"/>
              <a:chOff x="0" y="0"/>
              <a:chExt cx="708474" cy="708100"/>
            </a:xfrm>
          </p:grpSpPr>
          <p:sp>
            <p:nvSpPr>
              <p:cNvPr id="794" name="Google Shape;1501;p38"/>
              <p:cNvSpPr/>
              <p:nvPr/>
            </p:nvSpPr>
            <p:spPr>
              <a:xfrm rot="5400000">
                <a:off x="458599" y="0"/>
                <a:ext cx="249876" cy="249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70" y="0"/>
                    </a:moveTo>
                    <a:lnTo>
                      <a:pt x="0" y="18570"/>
                    </a:lnTo>
                    <a:lnTo>
                      <a:pt x="3030" y="21600"/>
                    </a:lnTo>
                    <a:lnTo>
                      <a:pt x="21600" y="3030"/>
                    </a:lnTo>
                    <a:lnTo>
                      <a:pt x="185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95" name="Google Shape;1502;p38"/>
              <p:cNvSpPr/>
              <p:nvPr/>
            </p:nvSpPr>
            <p:spPr>
              <a:xfrm rot="5400000">
                <a:off x="382424" y="76175"/>
                <a:ext cx="249876" cy="2498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70" y="0"/>
                    </a:moveTo>
                    <a:lnTo>
                      <a:pt x="0" y="18570"/>
                    </a:lnTo>
                    <a:lnTo>
                      <a:pt x="3030" y="21600"/>
                    </a:lnTo>
                    <a:lnTo>
                      <a:pt x="21600" y="3030"/>
                    </a:lnTo>
                    <a:lnTo>
                      <a:pt x="185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96" name="Google Shape;1503;p38"/>
              <p:cNvSpPr/>
              <p:nvPr/>
            </p:nvSpPr>
            <p:spPr>
              <a:xfrm rot="5400000">
                <a:off x="305874" y="152750"/>
                <a:ext cx="249876" cy="2498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70" y="0"/>
                    </a:moveTo>
                    <a:lnTo>
                      <a:pt x="0" y="18572"/>
                    </a:lnTo>
                    <a:lnTo>
                      <a:pt x="3030" y="21600"/>
                    </a:lnTo>
                    <a:lnTo>
                      <a:pt x="21600" y="3030"/>
                    </a:lnTo>
                    <a:lnTo>
                      <a:pt x="185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97" name="Google Shape;1504;p38"/>
              <p:cNvSpPr/>
              <p:nvPr/>
            </p:nvSpPr>
            <p:spPr>
              <a:xfrm rot="5400000">
                <a:off x="229499" y="229125"/>
                <a:ext cx="249876" cy="2494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70" y="0"/>
                    </a:moveTo>
                    <a:lnTo>
                      <a:pt x="0" y="18567"/>
                    </a:lnTo>
                    <a:lnTo>
                      <a:pt x="3030" y="21600"/>
                    </a:lnTo>
                    <a:lnTo>
                      <a:pt x="21600" y="3000"/>
                    </a:lnTo>
                    <a:lnTo>
                      <a:pt x="185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98" name="Google Shape;1505;p38"/>
              <p:cNvSpPr/>
              <p:nvPr/>
            </p:nvSpPr>
            <p:spPr>
              <a:xfrm rot="5400000">
                <a:off x="152749" y="305475"/>
                <a:ext cx="249876" cy="2498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70" y="0"/>
                    </a:moveTo>
                    <a:lnTo>
                      <a:pt x="0" y="18570"/>
                    </a:lnTo>
                    <a:lnTo>
                      <a:pt x="3030" y="21600"/>
                    </a:lnTo>
                    <a:lnTo>
                      <a:pt x="21600" y="3030"/>
                    </a:lnTo>
                    <a:lnTo>
                      <a:pt x="185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99" name="Google Shape;1506;p38"/>
              <p:cNvSpPr/>
              <p:nvPr/>
            </p:nvSpPr>
            <p:spPr>
              <a:xfrm rot="5400000">
                <a:off x="76562" y="382437"/>
                <a:ext cx="249501" cy="2494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98" y="0"/>
                    </a:moveTo>
                    <a:lnTo>
                      <a:pt x="0" y="18600"/>
                    </a:lnTo>
                    <a:lnTo>
                      <a:pt x="3034" y="21600"/>
                    </a:lnTo>
                    <a:lnTo>
                      <a:pt x="21600" y="3033"/>
                    </a:lnTo>
                    <a:lnTo>
                      <a:pt x="1859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00" name="Google Shape;1507;p38"/>
              <p:cNvSpPr/>
              <p:nvPr/>
            </p:nvSpPr>
            <p:spPr>
              <a:xfrm rot="5400000">
                <a:off x="-1" y="458225"/>
                <a:ext cx="249877" cy="249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70" y="0"/>
                    </a:moveTo>
                    <a:lnTo>
                      <a:pt x="0" y="18570"/>
                    </a:lnTo>
                    <a:lnTo>
                      <a:pt x="3030" y="21600"/>
                    </a:lnTo>
                    <a:lnTo>
                      <a:pt x="21600" y="3030"/>
                    </a:lnTo>
                    <a:lnTo>
                      <a:pt x="185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809" name="Google Shape;1508;p38"/>
            <p:cNvGrpSpPr/>
            <p:nvPr/>
          </p:nvGrpSpPr>
          <p:grpSpPr>
            <a:xfrm>
              <a:off x="2511579" y="4655504"/>
              <a:ext cx="458030" cy="457788"/>
              <a:chOff x="0" y="0"/>
              <a:chExt cx="458028" cy="457787"/>
            </a:xfrm>
          </p:grpSpPr>
          <p:sp>
            <p:nvSpPr>
              <p:cNvPr id="802" name="Google Shape;1509;p38"/>
              <p:cNvSpPr/>
              <p:nvPr/>
            </p:nvSpPr>
            <p:spPr>
              <a:xfrm rot="5400000">
                <a:off x="296484" y="0"/>
                <a:ext cx="161545" cy="1615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70" y="0"/>
                    </a:moveTo>
                    <a:lnTo>
                      <a:pt x="0" y="18570"/>
                    </a:lnTo>
                    <a:lnTo>
                      <a:pt x="3030" y="21600"/>
                    </a:lnTo>
                    <a:lnTo>
                      <a:pt x="21600" y="3030"/>
                    </a:lnTo>
                    <a:lnTo>
                      <a:pt x="185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03" name="Google Shape;1510;p38"/>
              <p:cNvSpPr/>
              <p:nvPr/>
            </p:nvSpPr>
            <p:spPr>
              <a:xfrm rot="5400000">
                <a:off x="247237" y="49247"/>
                <a:ext cx="161545" cy="1615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70" y="0"/>
                    </a:moveTo>
                    <a:lnTo>
                      <a:pt x="0" y="18570"/>
                    </a:lnTo>
                    <a:lnTo>
                      <a:pt x="3030" y="21600"/>
                    </a:lnTo>
                    <a:lnTo>
                      <a:pt x="21600" y="3030"/>
                    </a:lnTo>
                    <a:lnTo>
                      <a:pt x="185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04" name="Google Shape;1511;p38"/>
              <p:cNvSpPr/>
              <p:nvPr/>
            </p:nvSpPr>
            <p:spPr>
              <a:xfrm rot="5400000">
                <a:off x="197747" y="98753"/>
                <a:ext cx="161546" cy="1615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70" y="0"/>
                    </a:moveTo>
                    <a:lnTo>
                      <a:pt x="0" y="18572"/>
                    </a:lnTo>
                    <a:lnTo>
                      <a:pt x="3030" y="21600"/>
                    </a:lnTo>
                    <a:lnTo>
                      <a:pt x="21600" y="3030"/>
                    </a:lnTo>
                    <a:lnTo>
                      <a:pt x="185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05" name="Google Shape;1512;p38"/>
              <p:cNvSpPr/>
              <p:nvPr/>
            </p:nvSpPr>
            <p:spPr>
              <a:xfrm rot="5400000">
                <a:off x="148371" y="148129"/>
                <a:ext cx="161545" cy="1612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70" y="0"/>
                    </a:moveTo>
                    <a:lnTo>
                      <a:pt x="0" y="18567"/>
                    </a:lnTo>
                    <a:lnTo>
                      <a:pt x="3030" y="21600"/>
                    </a:lnTo>
                    <a:lnTo>
                      <a:pt x="21600" y="3000"/>
                    </a:lnTo>
                    <a:lnTo>
                      <a:pt x="185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06" name="Google Shape;1513;p38"/>
              <p:cNvSpPr/>
              <p:nvPr/>
            </p:nvSpPr>
            <p:spPr>
              <a:xfrm rot="5400000">
                <a:off x="98752" y="197489"/>
                <a:ext cx="161546" cy="1615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70" y="0"/>
                    </a:moveTo>
                    <a:lnTo>
                      <a:pt x="0" y="18570"/>
                    </a:lnTo>
                    <a:lnTo>
                      <a:pt x="3030" y="21600"/>
                    </a:lnTo>
                    <a:lnTo>
                      <a:pt x="21600" y="3030"/>
                    </a:lnTo>
                    <a:lnTo>
                      <a:pt x="185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07" name="Google Shape;1514;p38"/>
              <p:cNvSpPr/>
              <p:nvPr/>
            </p:nvSpPr>
            <p:spPr>
              <a:xfrm rot="5400000">
                <a:off x="49497" y="247246"/>
                <a:ext cx="161303" cy="1612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98" y="0"/>
                    </a:moveTo>
                    <a:lnTo>
                      <a:pt x="0" y="18600"/>
                    </a:lnTo>
                    <a:lnTo>
                      <a:pt x="3034" y="21600"/>
                    </a:lnTo>
                    <a:lnTo>
                      <a:pt x="21600" y="3033"/>
                    </a:lnTo>
                    <a:lnTo>
                      <a:pt x="1859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08" name="Google Shape;1515;p38"/>
              <p:cNvSpPr/>
              <p:nvPr/>
            </p:nvSpPr>
            <p:spPr>
              <a:xfrm rot="5400000">
                <a:off x="-1" y="296242"/>
                <a:ext cx="161546" cy="1615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70" y="0"/>
                    </a:moveTo>
                    <a:lnTo>
                      <a:pt x="0" y="18570"/>
                    </a:lnTo>
                    <a:lnTo>
                      <a:pt x="3030" y="21600"/>
                    </a:lnTo>
                    <a:lnTo>
                      <a:pt x="21600" y="3030"/>
                    </a:lnTo>
                    <a:lnTo>
                      <a:pt x="185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>
                      <a:alpha val="46820"/>
                    </a:srgbClr>
                  </a:gs>
                  <a:gs pos="78000">
                    <a:srgbClr val="F5F8FF">
                      <a:alpha val="46820"/>
                    </a:srgbClr>
                  </a:gs>
                  <a:gs pos="100000">
                    <a:srgbClr val="F5F8FF">
                      <a:alpha val="46820"/>
                    </a:srgbClr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812" name="Google Shape;1516;p38"/>
            <p:cNvGrpSpPr/>
            <p:nvPr/>
          </p:nvGrpSpPr>
          <p:grpSpPr>
            <a:xfrm>
              <a:off x="1659128" y="1840672"/>
              <a:ext cx="208185" cy="208185"/>
              <a:chOff x="0" y="0"/>
              <a:chExt cx="208183" cy="208183"/>
            </a:xfrm>
          </p:grpSpPr>
          <p:sp>
            <p:nvSpPr>
              <p:cNvPr id="810" name="Google Shape;1517;p38"/>
              <p:cNvSpPr/>
              <p:nvPr/>
            </p:nvSpPr>
            <p:spPr>
              <a:xfrm>
                <a:off x="0" y="0"/>
                <a:ext cx="208184" cy="208184"/>
              </a:xfrm>
              <a:prstGeom prst="ellips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11" name="Google Shape;1518;p38"/>
              <p:cNvSpPr/>
              <p:nvPr/>
            </p:nvSpPr>
            <p:spPr>
              <a:xfrm>
                <a:off x="29393" y="29393"/>
                <a:ext cx="149439" cy="149439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FF">
                      <a:alpha val="46666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815" name="Google Shape;1519;p38"/>
            <p:cNvGrpSpPr/>
            <p:nvPr/>
          </p:nvGrpSpPr>
          <p:grpSpPr>
            <a:xfrm>
              <a:off x="1066704" y="3768835"/>
              <a:ext cx="208185" cy="208185"/>
              <a:chOff x="0" y="0"/>
              <a:chExt cx="208183" cy="208183"/>
            </a:xfrm>
          </p:grpSpPr>
          <p:sp>
            <p:nvSpPr>
              <p:cNvPr id="813" name="Google Shape;1520;p38"/>
              <p:cNvSpPr/>
              <p:nvPr/>
            </p:nvSpPr>
            <p:spPr>
              <a:xfrm>
                <a:off x="0" y="0"/>
                <a:ext cx="208184" cy="208184"/>
              </a:xfrm>
              <a:prstGeom prst="ellips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14" name="Google Shape;1521;p38"/>
              <p:cNvSpPr/>
              <p:nvPr/>
            </p:nvSpPr>
            <p:spPr>
              <a:xfrm>
                <a:off x="29393" y="29393"/>
                <a:ext cx="149439" cy="149439"/>
              </a:xfrm>
              <a:prstGeom prst="ellipse">
                <a:avLst/>
              </a:prstGeom>
              <a:gradFill flip="none" rotWithShape="1">
                <a:gsLst>
                  <a:gs pos="0">
                    <a:srgbClr val="9900FF">
                      <a:alpha val="46666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path path="circle">
                  <a:fillToRect l="37721" t="-19636" r="62278" b="119636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816" name="Google Shape;1522;p38"/>
            <p:cNvSpPr/>
            <p:nvPr/>
          </p:nvSpPr>
          <p:spPr>
            <a:xfrm>
              <a:off x="967012" y="5465225"/>
              <a:ext cx="147901" cy="147901"/>
            </a:xfrm>
            <a:prstGeom prst="ellipse">
              <a:avLst/>
            </a:prstGeom>
            <a:gradFill flip="none" rotWithShape="1">
              <a:gsLst>
                <a:gs pos="0">
                  <a:srgbClr val="0C0A9E"/>
                </a:gs>
                <a:gs pos="100000">
                  <a:schemeClr val="accent3">
                    <a:lumOff val="44000"/>
                    <a:alpha val="0"/>
                  </a:schemeClr>
                </a:gs>
              </a:gsLst>
              <a:lin ang="54007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821" name="Google Shape;1523;p38"/>
          <p:cNvGrpSpPr/>
          <p:nvPr/>
        </p:nvGrpSpPr>
        <p:grpSpPr>
          <a:xfrm>
            <a:off x="796099" y="2824208"/>
            <a:ext cx="4558969" cy="134101"/>
            <a:chOff x="0" y="0"/>
            <a:chExt cx="4558967" cy="134100"/>
          </a:xfrm>
        </p:grpSpPr>
        <p:sp>
          <p:nvSpPr>
            <p:cNvPr id="818" name="Google Shape;1524;p38"/>
            <p:cNvSpPr/>
            <p:nvPr/>
          </p:nvSpPr>
          <p:spPr>
            <a:xfrm>
              <a:off x="4424867" y="-1"/>
              <a:ext cx="134101" cy="134102"/>
            </a:xfrm>
            <a:prstGeom prst="ellipse">
              <a:avLst/>
            </a:prstGeom>
            <a:noFill/>
            <a:ln w="9525" cap="flat">
              <a:solidFill>
                <a:srgbClr val="0C0A9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19" name="Google Shape;1525;p38"/>
            <p:cNvSpPr/>
            <p:nvPr/>
          </p:nvSpPr>
          <p:spPr>
            <a:xfrm>
              <a:off x="-1" y="67049"/>
              <a:ext cx="4462802" cy="1"/>
            </a:xfrm>
            <a:prstGeom prst="line">
              <a:avLst/>
            </a:prstGeom>
            <a:noFill/>
            <a:ln w="9525" cap="flat">
              <a:solidFill>
                <a:srgbClr val="0C0A9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20" name="Google Shape;1526;p38"/>
            <p:cNvSpPr/>
            <p:nvPr/>
          </p:nvSpPr>
          <p:spPr>
            <a:xfrm>
              <a:off x="4454979" y="30142"/>
              <a:ext cx="73801" cy="73801"/>
            </a:xfrm>
            <a:prstGeom prst="ellipse">
              <a:avLst/>
            </a:prstGeom>
            <a:solidFill>
              <a:srgbClr val="0C0A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1531;p39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704002" cy="572701"/>
          </a:xfrm>
          <a:prstGeom prst="rect">
            <a:avLst/>
          </a:prstGeom>
        </p:spPr>
        <p:txBody>
          <a:bodyPr/>
          <a:lstStyle>
            <a:lvl1pPr algn="l" defTabSz="768095">
              <a:defRPr sz="2520"/>
            </a:lvl1pPr>
          </a:lstStyle>
          <a:p>
            <a:r>
              <a:t>Introduction</a:t>
            </a:r>
          </a:p>
        </p:txBody>
      </p:sp>
      <p:sp>
        <p:nvSpPr>
          <p:cNvPr id="824" name="Google Shape;1532;p39"/>
          <p:cNvSpPr txBox="1">
            <a:spLocks noGrp="1"/>
          </p:cNvSpPr>
          <p:nvPr>
            <p:ph type="body" sz="quarter" idx="1"/>
          </p:nvPr>
        </p:nvSpPr>
        <p:spPr>
          <a:xfrm>
            <a:off x="4881005" y="1534434"/>
            <a:ext cx="3543001" cy="1830602"/>
          </a:xfrm>
          <a:prstGeom prst="rect">
            <a:avLst/>
          </a:prstGeom>
        </p:spPr>
        <p:txBody>
          <a:bodyPr/>
          <a:lstStyle/>
          <a:p>
            <a:pPr marL="0" indent="139700">
              <a:defRPr b="1">
                <a:solidFill>
                  <a:srgbClr val="242424"/>
                </a:solidFill>
                <a:latin typeface="source-serif-pro"/>
                <a:ea typeface="source-serif-pro"/>
                <a:cs typeface="source-serif-pro"/>
                <a:sym typeface="source-serif-pro"/>
              </a:defRPr>
            </a:pPr>
            <a:r>
              <a:t>Key Characteristics:</a:t>
            </a:r>
          </a:p>
          <a:p>
            <a:pPr marL="457200" indent="-317500">
              <a:buClr>
                <a:srgbClr val="1D1D1D"/>
              </a:buClr>
              <a:buSzPts val="1400"/>
              <a:buAutoNum type="arabicPeriod"/>
              <a:defRPr>
                <a:solidFill>
                  <a:srgbClr val="242424"/>
                </a:solidFill>
                <a:latin typeface="source-serif-pro"/>
                <a:ea typeface="source-serif-pro"/>
                <a:cs typeface="source-serif-pro"/>
                <a:sym typeface="source-serif-pro"/>
              </a:defRPr>
            </a:pPr>
            <a:r>
              <a:t>It’s free to use</a:t>
            </a:r>
          </a:p>
          <a:p>
            <a:pPr marL="457200" indent="-317500">
              <a:buClr>
                <a:srgbClr val="1D1D1D"/>
              </a:buClr>
              <a:buSzPts val="1400"/>
              <a:buAutoNum type="arabicPeriod"/>
              <a:defRPr>
                <a:solidFill>
                  <a:srgbClr val="242424"/>
                </a:solidFill>
                <a:latin typeface="source-serif-pro"/>
                <a:ea typeface="source-serif-pro"/>
                <a:cs typeface="source-serif-pro"/>
                <a:sym typeface="source-serif-pro"/>
              </a:defRPr>
            </a:pPr>
            <a:r>
              <a:t>The source code is accessible</a:t>
            </a:r>
          </a:p>
          <a:p>
            <a:pPr marL="457200" indent="-317500">
              <a:buClr>
                <a:srgbClr val="1D1D1D"/>
              </a:buClr>
              <a:buSzPts val="1400"/>
              <a:buAutoNum type="arabicPeriod"/>
              <a:defRPr>
                <a:solidFill>
                  <a:srgbClr val="242424"/>
                </a:solidFill>
                <a:latin typeface="source-serif-pro"/>
                <a:ea typeface="source-serif-pro"/>
                <a:cs typeface="source-serif-pro"/>
                <a:sym typeface="source-serif-pro"/>
              </a:defRPr>
            </a:pPr>
            <a:r>
              <a:t>Developers are free to modify the source code for their own purposes, including for commercial use</a:t>
            </a:r>
          </a:p>
        </p:txBody>
      </p:sp>
      <p:sp>
        <p:nvSpPr>
          <p:cNvPr id="825" name="Google Shape;1533;p39"/>
          <p:cNvSpPr txBox="1"/>
          <p:nvPr/>
        </p:nvSpPr>
        <p:spPr>
          <a:xfrm>
            <a:off x="719998" y="1515506"/>
            <a:ext cx="3807859" cy="2053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>
              <a:lnSpc>
                <a:spcPct val="115000"/>
              </a:lnSpc>
              <a:defRPr>
                <a:solidFill>
                  <a:srgbClr val="4D5156"/>
                </a:solidFill>
              </a:defRPr>
            </a:lvl1pPr>
          </a:lstStyle>
          <a:p>
            <a:r>
              <a:t>Open-source software is computer software that is released under a license in which the copyright holder grants users the rights to use, study, change, and distribute the software and its source code to anyone and for any purpose. Open-source software may be developed in a collaborative, public manner. </a:t>
            </a:r>
          </a:p>
        </p:txBody>
      </p:sp>
      <p:grpSp>
        <p:nvGrpSpPr>
          <p:cNvPr id="833" name="Google Shape;1534;p39"/>
          <p:cNvGrpSpPr/>
          <p:nvPr/>
        </p:nvGrpSpPr>
        <p:grpSpPr>
          <a:xfrm>
            <a:off x="-123926" y="4132324"/>
            <a:ext cx="4558969" cy="1141041"/>
            <a:chOff x="0" y="41"/>
            <a:chExt cx="4558967" cy="1141040"/>
          </a:xfrm>
        </p:grpSpPr>
        <p:grpSp>
          <p:nvGrpSpPr>
            <p:cNvPr id="828" name="Google Shape;1535;p39"/>
            <p:cNvGrpSpPr/>
            <p:nvPr/>
          </p:nvGrpSpPr>
          <p:grpSpPr>
            <a:xfrm>
              <a:off x="123922" y="41"/>
              <a:ext cx="2308407" cy="1141041"/>
              <a:chOff x="0" y="41"/>
              <a:chExt cx="2308406" cy="1141040"/>
            </a:xfrm>
          </p:grpSpPr>
          <p:sp>
            <p:nvSpPr>
              <p:cNvPr id="826" name="Google Shape;1536;p39"/>
              <p:cNvSpPr/>
              <p:nvPr/>
            </p:nvSpPr>
            <p:spPr>
              <a:xfrm rot="5400000">
                <a:off x="663027" y="-503641"/>
                <a:ext cx="981695" cy="23077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28" y="0"/>
                    </a:moveTo>
                    <a:lnTo>
                      <a:pt x="11536" y="82"/>
                    </a:lnTo>
                    <a:lnTo>
                      <a:pt x="20844" y="4035"/>
                    </a:lnTo>
                    <a:cubicBezTo>
                      <a:pt x="21147" y="4170"/>
                      <a:pt x="21326" y="4346"/>
                      <a:pt x="21326" y="4533"/>
                    </a:cubicBezTo>
                    <a:cubicBezTo>
                      <a:pt x="21326" y="4726"/>
                      <a:pt x="21147" y="4901"/>
                      <a:pt x="20844" y="5030"/>
                    </a:cubicBezTo>
                    <a:lnTo>
                      <a:pt x="19785" y="5474"/>
                    </a:lnTo>
                    <a:cubicBezTo>
                      <a:pt x="19469" y="5615"/>
                      <a:pt x="19050" y="5685"/>
                      <a:pt x="18627" y="5685"/>
                    </a:cubicBezTo>
                    <a:cubicBezTo>
                      <a:pt x="18204" y="5685"/>
                      <a:pt x="17778" y="5615"/>
                      <a:pt x="17448" y="5474"/>
                    </a:cubicBezTo>
                    <a:lnTo>
                      <a:pt x="15303" y="4562"/>
                    </a:lnTo>
                    <a:cubicBezTo>
                      <a:pt x="14932" y="4410"/>
                      <a:pt x="14464" y="4322"/>
                      <a:pt x="13928" y="4322"/>
                    </a:cubicBezTo>
                    <a:cubicBezTo>
                      <a:pt x="13392" y="4322"/>
                      <a:pt x="12910" y="4410"/>
                      <a:pt x="12553" y="4562"/>
                    </a:cubicBezTo>
                    <a:lnTo>
                      <a:pt x="11302" y="5094"/>
                    </a:lnTo>
                    <a:cubicBezTo>
                      <a:pt x="10945" y="5258"/>
                      <a:pt x="10738" y="5463"/>
                      <a:pt x="10738" y="5679"/>
                    </a:cubicBezTo>
                    <a:cubicBezTo>
                      <a:pt x="10738" y="5902"/>
                      <a:pt x="10945" y="6112"/>
                      <a:pt x="11302" y="6264"/>
                    </a:cubicBezTo>
                    <a:cubicBezTo>
                      <a:pt x="11605" y="6399"/>
                      <a:pt x="11783" y="6574"/>
                      <a:pt x="11783" y="6767"/>
                    </a:cubicBezTo>
                    <a:cubicBezTo>
                      <a:pt x="11783" y="6954"/>
                      <a:pt x="11605" y="7130"/>
                      <a:pt x="11302" y="7264"/>
                    </a:cubicBezTo>
                    <a:lnTo>
                      <a:pt x="10367" y="7656"/>
                    </a:lnTo>
                    <a:cubicBezTo>
                      <a:pt x="10065" y="7791"/>
                      <a:pt x="9652" y="7861"/>
                      <a:pt x="9212" y="7861"/>
                    </a:cubicBezTo>
                    <a:lnTo>
                      <a:pt x="8635" y="7861"/>
                    </a:lnTo>
                    <a:cubicBezTo>
                      <a:pt x="8112" y="7861"/>
                      <a:pt x="7631" y="7948"/>
                      <a:pt x="7259" y="8100"/>
                    </a:cubicBezTo>
                    <a:lnTo>
                      <a:pt x="3025" y="9908"/>
                    </a:lnTo>
                    <a:cubicBezTo>
                      <a:pt x="2269" y="10230"/>
                      <a:pt x="2269" y="10750"/>
                      <a:pt x="3025" y="11072"/>
                    </a:cubicBezTo>
                    <a:lnTo>
                      <a:pt x="9501" y="13827"/>
                    </a:lnTo>
                    <a:cubicBezTo>
                      <a:pt x="9803" y="13961"/>
                      <a:pt x="9982" y="14137"/>
                      <a:pt x="9982" y="14324"/>
                    </a:cubicBezTo>
                    <a:cubicBezTo>
                      <a:pt x="9982" y="14511"/>
                      <a:pt x="9803" y="14692"/>
                      <a:pt x="9501" y="14821"/>
                    </a:cubicBezTo>
                    <a:lnTo>
                      <a:pt x="7397" y="15716"/>
                    </a:lnTo>
                    <a:cubicBezTo>
                      <a:pt x="7040" y="15874"/>
                      <a:pt x="6833" y="16078"/>
                      <a:pt x="6833" y="16301"/>
                    </a:cubicBezTo>
                    <a:lnTo>
                      <a:pt x="6833" y="18319"/>
                    </a:lnTo>
                    <a:cubicBezTo>
                      <a:pt x="6833" y="18506"/>
                      <a:pt x="6668" y="18681"/>
                      <a:pt x="6352" y="18816"/>
                    </a:cubicBezTo>
                    <a:lnTo>
                      <a:pt x="0" y="21518"/>
                    </a:lnTo>
                    <a:lnTo>
                      <a:pt x="179" y="21600"/>
                    </a:lnTo>
                    <a:lnTo>
                      <a:pt x="6558" y="18915"/>
                    </a:lnTo>
                    <a:cubicBezTo>
                      <a:pt x="6915" y="18757"/>
                      <a:pt x="7122" y="18553"/>
                      <a:pt x="7122" y="18330"/>
                    </a:cubicBezTo>
                    <a:lnTo>
                      <a:pt x="7122" y="16313"/>
                    </a:lnTo>
                    <a:cubicBezTo>
                      <a:pt x="7122" y="16125"/>
                      <a:pt x="7301" y="15950"/>
                      <a:pt x="7603" y="15816"/>
                    </a:cubicBezTo>
                    <a:lnTo>
                      <a:pt x="9707" y="14926"/>
                    </a:lnTo>
                    <a:cubicBezTo>
                      <a:pt x="10065" y="14763"/>
                      <a:pt x="10271" y="14558"/>
                      <a:pt x="10271" y="14341"/>
                    </a:cubicBezTo>
                    <a:cubicBezTo>
                      <a:pt x="10271" y="14113"/>
                      <a:pt x="10065" y="13909"/>
                      <a:pt x="9707" y="13756"/>
                    </a:cubicBezTo>
                    <a:lnTo>
                      <a:pt x="3231" y="10996"/>
                    </a:lnTo>
                    <a:cubicBezTo>
                      <a:pt x="2571" y="10727"/>
                      <a:pt x="2571" y="10282"/>
                      <a:pt x="3231" y="10002"/>
                    </a:cubicBezTo>
                    <a:lnTo>
                      <a:pt x="7466" y="8194"/>
                    </a:lnTo>
                    <a:cubicBezTo>
                      <a:pt x="7782" y="8066"/>
                      <a:pt x="8194" y="7990"/>
                      <a:pt x="8635" y="7990"/>
                    </a:cubicBezTo>
                    <a:lnTo>
                      <a:pt x="9212" y="7990"/>
                    </a:lnTo>
                    <a:cubicBezTo>
                      <a:pt x="9735" y="7990"/>
                      <a:pt x="10216" y="7902"/>
                      <a:pt x="10587" y="7750"/>
                    </a:cubicBezTo>
                    <a:lnTo>
                      <a:pt x="11508" y="7358"/>
                    </a:lnTo>
                    <a:cubicBezTo>
                      <a:pt x="11865" y="7194"/>
                      <a:pt x="12072" y="6989"/>
                      <a:pt x="12072" y="6773"/>
                    </a:cubicBezTo>
                    <a:cubicBezTo>
                      <a:pt x="12072" y="6545"/>
                      <a:pt x="11865" y="6340"/>
                      <a:pt x="11508" y="6188"/>
                    </a:cubicBezTo>
                    <a:cubicBezTo>
                      <a:pt x="11206" y="6054"/>
                      <a:pt x="11027" y="5878"/>
                      <a:pt x="11027" y="5691"/>
                    </a:cubicBezTo>
                    <a:cubicBezTo>
                      <a:pt x="11027" y="5498"/>
                      <a:pt x="11206" y="5322"/>
                      <a:pt x="11508" y="5194"/>
                    </a:cubicBezTo>
                    <a:lnTo>
                      <a:pt x="12760" y="4655"/>
                    </a:lnTo>
                    <a:cubicBezTo>
                      <a:pt x="13076" y="4527"/>
                      <a:pt x="13488" y="4451"/>
                      <a:pt x="13928" y="4451"/>
                    </a:cubicBezTo>
                    <a:cubicBezTo>
                      <a:pt x="14382" y="4451"/>
                      <a:pt x="14795" y="4527"/>
                      <a:pt x="15097" y="4655"/>
                    </a:cubicBezTo>
                    <a:lnTo>
                      <a:pt x="17242" y="5574"/>
                    </a:lnTo>
                    <a:cubicBezTo>
                      <a:pt x="17620" y="5735"/>
                      <a:pt x="18115" y="5815"/>
                      <a:pt x="18610" y="5815"/>
                    </a:cubicBezTo>
                    <a:cubicBezTo>
                      <a:pt x="19105" y="5815"/>
                      <a:pt x="19600" y="5735"/>
                      <a:pt x="19978" y="5574"/>
                    </a:cubicBezTo>
                    <a:lnTo>
                      <a:pt x="21023" y="5123"/>
                    </a:lnTo>
                    <a:cubicBezTo>
                      <a:pt x="21394" y="4966"/>
                      <a:pt x="21600" y="4761"/>
                      <a:pt x="21600" y="4539"/>
                    </a:cubicBezTo>
                    <a:cubicBezTo>
                      <a:pt x="21600" y="4322"/>
                      <a:pt x="21394" y="4111"/>
                      <a:pt x="21023" y="3954"/>
                    </a:cubicBezTo>
                    <a:lnTo>
                      <a:pt x="1172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9900FF">
                      <a:alpha val="46666"/>
                    </a:srgbClr>
                  </a:gs>
                  <a:gs pos="100000">
                    <a:schemeClr val="accent3">
                      <a:lumOff val="44000"/>
                      <a:alpha val="0"/>
                    </a:schemeClr>
                  </a:gs>
                </a:gsLst>
                <a:lin ang="1080140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27" name="Google Shape;1537;p39"/>
              <p:cNvSpPr/>
              <p:nvPr/>
            </p:nvSpPr>
            <p:spPr>
              <a:xfrm rot="5400000">
                <a:off x="663662" y="-663008"/>
                <a:ext cx="981696" cy="23077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28" y="0"/>
                    </a:moveTo>
                    <a:lnTo>
                      <a:pt x="11536" y="82"/>
                    </a:lnTo>
                    <a:lnTo>
                      <a:pt x="20844" y="4036"/>
                    </a:lnTo>
                    <a:cubicBezTo>
                      <a:pt x="21147" y="4164"/>
                      <a:pt x="21326" y="4340"/>
                      <a:pt x="21326" y="4533"/>
                    </a:cubicBezTo>
                    <a:cubicBezTo>
                      <a:pt x="21326" y="4720"/>
                      <a:pt x="21147" y="4896"/>
                      <a:pt x="20844" y="5030"/>
                    </a:cubicBezTo>
                    <a:lnTo>
                      <a:pt x="19785" y="5475"/>
                    </a:lnTo>
                    <a:cubicBezTo>
                      <a:pt x="19469" y="5615"/>
                      <a:pt x="19050" y="5685"/>
                      <a:pt x="18627" y="5685"/>
                    </a:cubicBezTo>
                    <a:cubicBezTo>
                      <a:pt x="18204" y="5685"/>
                      <a:pt x="17778" y="5615"/>
                      <a:pt x="17448" y="5475"/>
                    </a:cubicBezTo>
                    <a:lnTo>
                      <a:pt x="15303" y="4562"/>
                    </a:lnTo>
                    <a:cubicBezTo>
                      <a:pt x="14932" y="4410"/>
                      <a:pt x="14464" y="4323"/>
                      <a:pt x="13928" y="4323"/>
                    </a:cubicBezTo>
                    <a:cubicBezTo>
                      <a:pt x="13391" y="4323"/>
                      <a:pt x="12910" y="4410"/>
                      <a:pt x="12553" y="4562"/>
                    </a:cubicBezTo>
                    <a:lnTo>
                      <a:pt x="11302" y="5095"/>
                    </a:lnTo>
                    <a:cubicBezTo>
                      <a:pt x="10546" y="5416"/>
                      <a:pt x="10546" y="5937"/>
                      <a:pt x="11302" y="6258"/>
                    </a:cubicBezTo>
                    <a:cubicBezTo>
                      <a:pt x="11605" y="6387"/>
                      <a:pt x="11783" y="6562"/>
                      <a:pt x="11783" y="6756"/>
                    </a:cubicBezTo>
                    <a:cubicBezTo>
                      <a:pt x="11783" y="6943"/>
                      <a:pt x="11605" y="7118"/>
                      <a:pt x="11302" y="7253"/>
                    </a:cubicBezTo>
                    <a:lnTo>
                      <a:pt x="10367" y="7645"/>
                    </a:lnTo>
                    <a:cubicBezTo>
                      <a:pt x="10064" y="7779"/>
                      <a:pt x="9652" y="7849"/>
                      <a:pt x="9198" y="7849"/>
                    </a:cubicBezTo>
                    <a:lnTo>
                      <a:pt x="8635" y="7849"/>
                    </a:lnTo>
                    <a:cubicBezTo>
                      <a:pt x="8099" y="7849"/>
                      <a:pt x="7617" y="7937"/>
                      <a:pt x="7259" y="8095"/>
                    </a:cubicBezTo>
                    <a:lnTo>
                      <a:pt x="3011" y="9897"/>
                    </a:lnTo>
                    <a:cubicBezTo>
                      <a:pt x="2653" y="10060"/>
                      <a:pt x="2447" y="10265"/>
                      <a:pt x="2447" y="10481"/>
                    </a:cubicBezTo>
                    <a:cubicBezTo>
                      <a:pt x="2447" y="10709"/>
                      <a:pt x="2653" y="10914"/>
                      <a:pt x="3011" y="11066"/>
                    </a:cubicBezTo>
                    <a:lnTo>
                      <a:pt x="9501" y="13827"/>
                    </a:lnTo>
                    <a:cubicBezTo>
                      <a:pt x="10147" y="14096"/>
                      <a:pt x="10147" y="14540"/>
                      <a:pt x="9501" y="14821"/>
                    </a:cubicBezTo>
                    <a:lnTo>
                      <a:pt x="7397" y="15710"/>
                    </a:lnTo>
                    <a:cubicBezTo>
                      <a:pt x="7039" y="15874"/>
                      <a:pt x="6833" y="16079"/>
                      <a:pt x="6833" y="16295"/>
                    </a:cubicBezTo>
                    <a:lnTo>
                      <a:pt x="6833" y="18313"/>
                    </a:lnTo>
                    <a:cubicBezTo>
                      <a:pt x="6833" y="18506"/>
                      <a:pt x="6655" y="18681"/>
                      <a:pt x="6352" y="18810"/>
                    </a:cubicBezTo>
                    <a:lnTo>
                      <a:pt x="0" y="21518"/>
                    </a:lnTo>
                    <a:lnTo>
                      <a:pt x="179" y="21600"/>
                    </a:lnTo>
                    <a:lnTo>
                      <a:pt x="6558" y="18892"/>
                    </a:lnTo>
                    <a:cubicBezTo>
                      <a:pt x="6915" y="18734"/>
                      <a:pt x="7122" y="18529"/>
                      <a:pt x="7122" y="18307"/>
                    </a:cubicBezTo>
                    <a:lnTo>
                      <a:pt x="7122" y="16289"/>
                    </a:lnTo>
                    <a:cubicBezTo>
                      <a:pt x="7122" y="16102"/>
                      <a:pt x="7301" y="15921"/>
                      <a:pt x="7603" y="15792"/>
                    </a:cubicBezTo>
                    <a:lnTo>
                      <a:pt x="9707" y="14897"/>
                    </a:lnTo>
                    <a:cubicBezTo>
                      <a:pt x="10463" y="14581"/>
                      <a:pt x="10463" y="14061"/>
                      <a:pt x="9707" y="13739"/>
                    </a:cubicBezTo>
                    <a:lnTo>
                      <a:pt x="3231" y="10978"/>
                    </a:lnTo>
                    <a:cubicBezTo>
                      <a:pt x="2915" y="10850"/>
                      <a:pt x="2750" y="10674"/>
                      <a:pt x="2750" y="10487"/>
                    </a:cubicBezTo>
                    <a:cubicBezTo>
                      <a:pt x="2750" y="10294"/>
                      <a:pt x="2915" y="10119"/>
                      <a:pt x="3231" y="9990"/>
                    </a:cubicBezTo>
                    <a:lnTo>
                      <a:pt x="7466" y="8194"/>
                    </a:lnTo>
                    <a:cubicBezTo>
                      <a:pt x="7782" y="8066"/>
                      <a:pt x="8194" y="7990"/>
                      <a:pt x="8635" y="7990"/>
                    </a:cubicBezTo>
                    <a:lnTo>
                      <a:pt x="9212" y="7990"/>
                    </a:lnTo>
                    <a:cubicBezTo>
                      <a:pt x="9735" y="7990"/>
                      <a:pt x="10216" y="7902"/>
                      <a:pt x="10587" y="7750"/>
                    </a:cubicBezTo>
                    <a:lnTo>
                      <a:pt x="11508" y="7352"/>
                    </a:lnTo>
                    <a:cubicBezTo>
                      <a:pt x="11865" y="7194"/>
                      <a:pt x="12072" y="6989"/>
                      <a:pt x="12072" y="6767"/>
                    </a:cubicBezTo>
                    <a:cubicBezTo>
                      <a:pt x="12072" y="6545"/>
                      <a:pt x="11865" y="6340"/>
                      <a:pt x="11508" y="6182"/>
                    </a:cubicBezTo>
                    <a:cubicBezTo>
                      <a:pt x="10862" y="5913"/>
                      <a:pt x="10862" y="5469"/>
                      <a:pt x="11508" y="5188"/>
                    </a:cubicBezTo>
                    <a:lnTo>
                      <a:pt x="12760" y="4656"/>
                    </a:lnTo>
                    <a:cubicBezTo>
                      <a:pt x="13076" y="4527"/>
                      <a:pt x="13488" y="4451"/>
                      <a:pt x="13928" y="4451"/>
                    </a:cubicBezTo>
                    <a:cubicBezTo>
                      <a:pt x="14381" y="4451"/>
                      <a:pt x="14795" y="4527"/>
                      <a:pt x="15097" y="4656"/>
                    </a:cubicBezTo>
                    <a:lnTo>
                      <a:pt x="17241" y="5568"/>
                    </a:lnTo>
                    <a:cubicBezTo>
                      <a:pt x="17619" y="5729"/>
                      <a:pt x="18115" y="5809"/>
                      <a:pt x="18609" y="5809"/>
                    </a:cubicBezTo>
                    <a:cubicBezTo>
                      <a:pt x="19105" y="5809"/>
                      <a:pt x="19599" y="5729"/>
                      <a:pt x="19977" y="5568"/>
                    </a:cubicBezTo>
                    <a:lnTo>
                      <a:pt x="21022" y="5124"/>
                    </a:lnTo>
                    <a:cubicBezTo>
                      <a:pt x="21394" y="4966"/>
                      <a:pt x="21600" y="4761"/>
                      <a:pt x="21600" y="4539"/>
                    </a:cubicBezTo>
                    <a:cubicBezTo>
                      <a:pt x="21600" y="4311"/>
                      <a:pt x="21394" y="4106"/>
                      <a:pt x="21022" y="3954"/>
                    </a:cubicBezTo>
                    <a:lnTo>
                      <a:pt x="1172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B9109"/>
                  </a:gs>
                  <a:gs pos="78000">
                    <a:srgbClr val="F5F8FF"/>
                  </a:gs>
                  <a:gs pos="100000">
                    <a:srgbClr val="F5F8FF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grpSp>
          <p:nvGrpSpPr>
            <p:cNvPr id="832" name="Google Shape;1538;p39"/>
            <p:cNvGrpSpPr/>
            <p:nvPr/>
          </p:nvGrpSpPr>
          <p:grpSpPr>
            <a:xfrm>
              <a:off x="-1" y="253943"/>
              <a:ext cx="4558969" cy="134101"/>
              <a:chOff x="0" y="0"/>
              <a:chExt cx="4558967" cy="134100"/>
            </a:xfrm>
          </p:grpSpPr>
          <p:sp>
            <p:nvSpPr>
              <p:cNvPr id="829" name="Google Shape;1539;p39"/>
              <p:cNvSpPr/>
              <p:nvPr/>
            </p:nvSpPr>
            <p:spPr>
              <a:xfrm>
                <a:off x="4424867" y="-1"/>
                <a:ext cx="134101" cy="134102"/>
              </a:xfrm>
              <a:prstGeom prst="ellipse">
                <a:avLst/>
              </a:prstGeom>
              <a:noFill/>
              <a:ln w="9525" cap="flat">
                <a:solidFill>
                  <a:srgbClr val="0C0A9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0" name="Google Shape;1540;p39"/>
              <p:cNvSpPr/>
              <p:nvPr/>
            </p:nvSpPr>
            <p:spPr>
              <a:xfrm>
                <a:off x="-1" y="67049"/>
                <a:ext cx="4462802" cy="1"/>
              </a:xfrm>
              <a:prstGeom prst="line">
                <a:avLst/>
              </a:prstGeom>
              <a:noFill/>
              <a:ln w="9525" cap="flat">
                <a:solidFill>
                  <a:srgbClr val="0C0A9E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31" name="Google Shape;1541;p39"/>
              <p:cNvSpPr/>
              <p:nvPr/>
            </p:nvSpPr>
            <p:spPr>
              <a:xfrm>
                <a:off x="4454979" y="30142"/>
                <a:ext cx="73801" cy="73801"/>
              </a:xfrm>
              <a:prstGeom prst="ellipse">
                <a:avLst/>
              </a:prstGeom>
              <a:solidFill>
                <a:srgbClr val="0C0A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2227;p59"/>
          <p:cNvSpPr/>
          <p:nvPr/>
        </p:nvSpPr>
        <p:spPr>
          <a:xfrm>
            <a:off x="3054645" y="2425967"/>
            <a:ext cx="729901" cy="572702"/>
          </a:xfrm>
          <a:prstGeom prst="rect">
            <a:avLst/>
          </a:prstGeom>
          <a:ln>
            <a:solidFill>
              <a:srgbClr val="EB9109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36" name="Google Shape;2228;p59"/>
          <p:cNvSpPr/>
          <p:nvPr/>
        </p:nvSpPr>
        <p:spPr>
          <a:xfrm>
            <a:off x="1155799" y="2425967"/>
            <a:ext cx="729902" cy="572702"/>
          </a:xfrm>
          <a:prstGeom prst="rect">
            <a:avLst/>
          </a:prstGeom>
          <a:ln>
            <a:solidFill>
              <a:srgbClr val="EB9109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37" name="Google Shape;2229;p59"/>
          <p:cNvSpPr txBox="1">
            <a:spLocks noGrp="1"/>
          </p:cNvSpPr>
          <p:nvPr>
            <p:ph type="title"/>
          </p:nvPr>
        </p:nvSpPr>
        <p:spPr>
          <a:xfrm>
            <a:off x="719999" y="388270"/>
            <a:ext cx="7704002" cy="5727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22959">
              <a:defRPr sz="2520"/>
            </a:lvl1pPr>
          </a:lstStyle>
          <a:p>
            <a:r>
              <a:t>Make Your First Open Source Contribution</a:t>
            </a:r>
          </a:p>
        </p:txBody>
      </p:sp>
      <p:grpSp>
        <p:nvGrpSpPr>
          <p:cNvPr id="842" name="Google Shape;2230;p59"/>
          <p:cNvGrpSpPr/>
          <p:nvPr/>
        </p:nvGrpSpPr>
        <p:grpSpPr>
          <a:xfrm>
            <a:off x="3288086" y="2541704"/>
            <a:ext cx="262948" cy="341201"/>
            <a:chOff x="27" y="0"/>
            <a:chExt cx="262947" cy="341199"/>
          </a:xfrm>
        </p:grpSpPr>
        <p:sp>
          <p:nvSpPr>
            <p:cNvPr id="838" name="Google Shape;2231;p59"/>
            <p:cNvSpPr/>
            <p:nvPr/>
          </p:nvSpPr>
          <p:spPr>
            <a:xfrm>
              <a:off x="27" y="-1"/>
              <a:ext cx="262948" cy="341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600" extrusionOk="0">
                  <a:moveTo>
                    <a:pt x="17003" y="1148"/>
                  </a:moveTo>
                  <a:lnTo>
                    <a:pt x="20293" y="4052"/>
                  </a:lnTo>
                  <a:lnTo>
                    <a:pt x="17003" y="4052"/>
                  </a:lnTo>
                  <a:lnTo>
                    <a:pt x="17003" y="1148"/>
                  </a:lnTo>
                  <a:close/>
                  <a:moveTo>
                    <a:pt x="2009" y="0"/>
                  </a:moveTo>
                  <a:cubicBezTo>
                    <a:pt x="1786" y="0"/>
                    <a:pt x="1603" y="141"/>
                    <a:pt x="1603" y="314"/>
                  </a:cubicBezTo>
                  <a:lnTo>
                    <a:pt x="1603" y="2211"/>
                  </a:lnTo>
                  <a:cubicBezTo>
                    <a:pt x="1603" y="2361"/>
                    <a:pt x="1733" y="2498"/>
                    <a:pt x="1926" y="2529"/>
                  </a:cubicBezTo>
                  <a:cubicBezTo>
                    <a:pt x="1953" y="2534"/>
                    <a:pt x="1982" y="2536"/>
                    <a:pt x="2009" y="2536"/>
                  </a:cubicBezTo>
                  <a:cubicBezTo>
                    <a:pt x="2229" y="2536"/>
                    <a:pt x="2410" y="2393"/>
                    <a:pt x="2410" y="2220"/>
                  </a:cubicBezTo>
                  <a:lnTo>
                    <a:pt x="2410" y="620"/>
                  </a:lnTo>
                  <a:lnTo>
                    <a:pt x="16202" y="620"/>
                  </a:lnTo>
                  <a:lnTo>
                    <a:pt x="16202" y="4407"/>
                  </a:lnTo>
                  <a:cubicBezTo>
                    <a:pt x="16202" y="4584"/>
                    <a:pt x="16382" y="4723"/>
                    <a:pt x="16609" y="4723"/>
                  </a:cubicBezTo>
                  <a:lnTo>
                    <a:pt x="20796" y="4723"/>
                  </a:lnTo>
                  <a:lnTo>
                    <a:pt x="20796" y="20980"/>
                  </a:lnTo>
                  <a:lnTo>
                    <a:pt x="2407" y="20980"/>
                  </a:lnTo>
                  <a:lnTo>
                    <a:pt x="2407" y="17885"/>
                  </a:lnTo>
                  <a:lnTo>
                    <a:pt x="16589" y="17885"/>
                  </a:lnTo>
                  <a:cubicBezTo>
                    <a:pt x="16819" y="17885"/>
                    <a:pt x="16999" y="17746"/>
                    <a:pt x="16999" y="17571"/>
                  </a:cubicBezTo>
                  <a:lnTo>
                    <a:pt x="16999" y="11397"/>
                  </a:lnTo>
                  <a:cubicBezTo>
                    <a:pt x="16999" y="11222"/>
                    <a:pt x="16819" y="11083"/>
                    <a:pt x="16596" y="11083"/>
                  </a:cubicBezTo>
                  <a:lnTo>
                    <a:pt x="14868" y="11083"/>
                  </a:lnTo>
                  <a:cubicBezTo>
                    <a:pt x="14654" y="11083"/>
                    <a:pt x="14465" y="11202"/>
                    <a:pt x="14449" y="11365"/>
                  </a:cubicBezTo>
                  <a:cubicBezTo>
                    <a:pt x="14429" y="11550"/>
                    <a:pt x="14614" y="11703"/>
                    <a:pt x="14848" y="11703"/>
                  </a:cubicBezTo>
                  <a:lnTo>
                    <a:pt x="16197" y="11703"/>
                  </a:lnTo>
                  <a:lnTo>
                    <a:pt x="16197" y="17270"/>
                  </a:lnTo>
                  <a:lnTo>
                    <a:pt x="804" y="17270"/>
                  </a:lnTo>
                  <a:lnTo>
                    <a:pt x="804" y="11703"/>
                  </a:lnTo>
                  <a:lnTo>
                    <a:pt x="12939" y="11703"/>
                  </a:lnTo>
                  <a:cubicBezTo>
                    <a:pt x="12939" y="11703"/>
                    <a:pt x="13353" y="11555"/>
                    <a:pt x="13353" y="11380"/>
                  </a:cubicBezTo>
                  <a:cubicBezTo>
                    <a:pt x="13353" y="11212"/>
                    <a:pt x="13186" y="11080"/>
                    <a:pt x="12972" y="11080"/>
                  </a:cubicBezTo>
                  <a:cubicBezTo>
                    <a:pt x="12961" y="11080"/>
                    <a:pt x="12950" y="11080"/>
                    <a:pt x="12939" y="11080"/>
                  </a:cubicBezTo>
                  <a:lnTo>
                    <a:pt x="2410" y="11080"/>
                  </a:lnTo>
                  <a:lnTo>
                    <a:pt x="2410" y="3676"/>
                  </a:lnTo>
                  <a:cubicBezTo>
                    <a:pt x="2432" y="3500"/>
                    <a:pt x="2249" y="3361"/>
                    <a:pt x="2022" y="3361"/>
                  </a:cubicBezTo>
                  <a:cubicBezTo>
                    <a:pt x="1795" y="3361"/>
                    <a:pt x="1603" y="3676"/>
                    <a:pt x="1603" y="3676"/>
                  </a:cubicBezTo>
                  <a:lnTo>
                    <a:pt x="1603" y="11080"/>
                  </a:lnTo>
                  <a:lnTo>
                    <a:pt x="410" y="11080"/>
                  </a:lnTo>
                  <a:cubicBezTo>
                    <a:pt x="180" y="11080"/>
                    <a:pt x="0" y="11222"/>
                    <a:pt x="0" y="11399"/>
                  </a:cubicBezTo>
                  <a:lnTo>
                    <a:pt x="0" y="17571"/>
                  </a:lnTo>
                  <a:cubicBezTo>
                    <a:pt x="0" y="17748"/>
                    <a:pt x="180" y="17890"/>
                    <a:pt x="410" y="17890"/>
                  </a:cubicBezTo>
                  <a:lnTo>
                    <a:pt x="1603" y="17890"/>
                  </a:lnTo>
                  <a:lnTo>
                    <a:pt x="1603" y="21286"/>
                  </a:lnTo>
                  <a:cubicBezTo>
                    <a:pt x="1603" y="21461"/>
                    <a:pt x="1788" y="21600"/>
                    <a:pt x="2013" y="21600"/>
                  </a:cubicBezTo>
                  <a:lnTo>
                    <a:pt x="21186" y="21600"/>
                  </a:lnTo>
                  <a:cubicBezTo>
                    <a:pt x="21413" y="21600"/>
                    <a:pt x="21593" y="21459"/>
                    <a:pt x="21593" y="21286"/>
                  </a:cubicBezTo>
                  <a:lnTo>
                    <a:pt x="21593" y="4379"/>
                  </a:lnTo>
                  <a:cubicBezTo>
                    <a:pt x="21600" y="4304"/>
                    <a:pt x="21564" y="4228"/>
                    <a:pt x="21498" y="4170"/>
                  </a:cubicBezTo>
                  <a:lnTo>
                    <a:pt x="16899" y="108"/>
                  </a:lnTo>
                  <a:cubicBezTo>
                    <a:pt x="16819" y="38"/>
                    <a:pt x="16707" y="0"/>
                    <a:pt x="16587" y="0"/>
                  </a:cubicBezTo>
                  <a:close/>
                </a:path>
              </a:pathLst>
            </a:custGeom>
            <a:solidFill>
              <a:srgbClr val="EB91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39" name="Google Shape;2232;p59"/>
            <p:cNvSpPr/>
            <p:nvPr/>
          </p:nvSpPr>
          <p:spPr>
            <a:xfrm>
              <a:off x="24731" y="198640"/>
              <a:ext cx="50602" cy="5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7" h="21600" extrusionOk="0">
                  <a:moveTo>
                    <a:pt x="12619" y="0"/>
                  </a:moveTo>
                  <a:cubicBezTo>
                    <a:pt x="5652" y="0"/>
                    <a:pt x="0" y="4837"/>
                    <a:pt x="0" y="10790"/>
                  </a:cubicBezTo>
                  <a:cubicBezTo>
                    <a:pt x="0" y="16763"/>
                    <a:pt x="5652" y="21600"/>
                    <a:pt x="12619" y="21600"/>
                  </a:cubicBezTo>
                  <a:cubicBezTo>
                    <a:pt x="15399" y="21600"/>
                    <a:pt x="17859" y="20826"/>
                    <a:pt x="19792" y="19358"/>
                  </a:cubicBezTo>
                  <a:cubicBezTo>
                    <a:pt x="20170" y="19084"/>
                    <a:pt x="20525" y="18751"/>
                    <a:pt x="20856" y="18428"/>
                  </a:cubicBezTo>
                  <a:cubicBezTo>
                    <a:pt x="21600" y="17664"/>
                    <a:pt x="21486" y="16528"/>
                    <a:pt x="20605" y="15892"/>
                  </a:cubicBezTo>
                  <a:cubicBezTo>
                    <a:pt x="20216" y="15608"/>
                    <a:pt x="19735" y="15461"/>
                    <a:pt x="19255" y="15461"/>
                  </a:cubicBezTo>
                  <a:cubicBezTo>
                    <a:pt x="18660" y="15461"/>
                    <a:pt x="18053" y="15686"/>
                    <a:pt x="17642" y="16107"/>
                  </a:cubicBezTo>
                  <a:cubicBezTo>
                    <a:pt x="17447" y="16313"/>
                    <a:pt x="17218" y="16508"/>
                    <a:pt x="16989" y="16675"/>
                  </a:cubicBezTo>
                  <a:cubicBezTo>
                    <a:pt x="15834" y="17556"/>
                    <a:pt x="14358" y="18007"/>
                    <a:pt x="12619" y="18007"/>
                  </a:cubicBezTo>
                  <a:cubicBezTo>
                    <a:pt x="7974" y="18007"/>
                    <a:pt x="4199" y="14775"/>
                    <a:pt x="4199" y="10790"/>
                  </a:cubicBezTo>
                  <a:cubicBezTo>
                    <a:pt x="4199" y="6825"/>
                    <a:pt x="7974" y="3593"/>
                    <a:pt x="12619" y="3593"/>
                  </a:cubicBezTo>
                  <a:cubicBezTo>
                    <a:pt x="14312" y="3593"/>
                    <a:pt x="15937" y="4015"/>
                    <a:pt x="17321" y="4827"/>
                  </a:cubicBezTo>
                  <a:cubicBezTo>
                    <a:pt x="17687" y="5033"/>
                    <a:pt x="18099" y="5131"/>
                    <a:pt x="18500" y="5131"/>
                  </a:cubicBezTo>
                  <a:cubicBezTo>
                    <a:pt x="19186" y="5131"/>
                    <a:pt x="19850" y="4857"/>
                    <a:pt x="20250" y="4338"/>
                  </a:cubicBezTo>
                  <a:cubicBezTo>
                    <a:pt x="20879" y="3515"/>
                    <a:pt x="20639" y="2389"/>
                    <a:pt x="19678" y="1841"/>
                  </a:cubicBezTo>
                  <a:cubicBezTo>
                    <a:pt x="17584" y="636"/>
                    <a:pt x="15159" y="0"/>
                    <a:pt x="12619" y="0"/>
                  </a:cubicBezTo>
                  <a:close/>
                </a:path>
              </a:pathLst>
            </a:custGeom>
            <a:solidFill>
              <a:srgbClr val="EB91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40" name="Google Shape;2233;p59"/>
            <p:cNvSpPr/>
            <p:nvPr/>
          </p:nvSpPr>
          <p:spPr>
            <a:xfrm>
              <a:off x="86059" y="198613"/>
              <a:ext cx="42354" cy="5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6" h="21600" extrusionOk="0">
                  <a:moveTo>
                    <a:pt x="10646" y="0"/>
                  </a:moveTo>
                  <a:cubicBezTo>
                    <a:pt x="9590" y="0"/>
                    <a:pt x="8468" y="108"/>
                    <a:pt x="7305" y="362"/>
                  </a:cubicBezTo>
                  <a:cubicBezTo>
                    <a:pt x="4124" y="1048"/>
                    <a:pt x="1918" y="2879"/>
                    <a:pt x="1464" y="5101"/>
                  </a:cubicBezTo>
                  <a:cubicBezTo>
                    <a:pt x="528" y="9978"/>
                    <a:pt x="7438" y="11309"/>
                    <a:pt x="12317" y="12631"/>
                  </a:cubicBezTo>
                  <a:cubicBezTo>
                    <a:pt x="14897" y="13316"/>
                    <a:pt x="16220" y="14393"/>
                    <a:pt x="15939" y="15568"/>
                  </a:cubicBezTo>
                  <a:cubicBezTo>
                    <a:pt x="15619" y="16783"/>
                    <a:pt x="13694" y="18016"/>
                    <a:pt x="11007" y="18016"/>
                  </a:cubicBezTo>
                  <a:cubicBezTo>
                    <a:pt x="8414" y="18016"/>
                    <a:pt x="5875" y="17223"/>
                    <a:pt x="4284" y="15931"/>
                  </a:cubicBezTo>
                  <a:cubicBezTo>
                    <a:pt x="3789" y="15539"/>
                    <a:pt x="3121" y="15343"/>
                    <a:pt x="2453" y="15343"/>
                  </a:cubicBezTo>
                  <a:cubicBezTo>
                    <a:pt x="1865" y="15343"/>
                    <a:pt x="1276" y="15500"/>
                    <a:pt x="809" y="15813"/>
                  </a:cubicBezTo>
                  <a:cubicBezTo>
                    <a:pt x="-194" y="16479"/>
                    <a:pt x="-274" y="17615"/>
                    <a:pt x="622" y="18339"/>
                  </a:cubicBezTo>
                  <a:cubicBezTo>
                    <a:pt x="3161" y="20386"/>
                    <a:pt x="7037" y="21600"/>
                    <a:pt x="11021" y="21600"/>
                  </a:cubicBezTo>
                  <a:cubicBezTo>
                    <a:pt x="15832" y="21600"/>
                    <a:pt x="20029" y="19279"/>
                    <a:pt x="20765" y="16215"/>
                  </a:cubicBezTo>
                  <a:cubicBezTo>
                    <a:pt x="21326" y="13884"/>
                    <a:pt x="19856" y="10839"/>
                    <a:pt x="14028" y="9253"/>
                  </a:cubicBezTo>
                  <a:cubicBezTo>
                    <a:pt x="10900" y="8401"/>
                    <a:pt x="8000" y="7500"/>
                    <a:pt x="7238" y="7246"/>
                  </a:cubicBezTo>
                  <a:cubicBezTo>
                    <a:pt x="6543" y="6854"/>
                    <a:pt x="6209" y="6276"/>
                    <a:pt x="6342" y="5611"/>
                  </a:cubicBezTo>
                  <a:cubicBezTo>
                    <a:pt x="6489" y="4778"/>
                    <a:pt x="7385" y="4112"/>
                    <a:pt x="8722" y="3809"/>
                  </a:cubicBezTo>
                  <a:cubicBezTo>
                    <a:pt x="9363" y="3672"/>
                    <a:pt x="10005" y="3613"/>
                    <a:pt x="10620" y="3613"/>
                  </a:cubicBezTo>
                  <a:cubicBezTo>
                    <a:pt x="13587" y="3613"/>
                    <a:pt x="15966" y="4994"/>
                    <a:pt x="16046" y="5043"/>
                  </a:cubicBezTo>
                  <a:cubicBezTo>
                    <a:pt x="16501" y="5317"/>
                    <a:pt x="17062" y="5454"/>
                    <a:pt x="17610" y="5454"/>
                  </a:cubicBezTo>
                  <a:cubicBezTo>
                    <a:pt x="18319" y="5454"/>
                    <a:pt x="19014" y="5238"/>
                    <a:pt x="19495" y="4808"/>
                  </a:cubicBezTo>
                  <a:cubicBezTo>
                    <a:pt x="20364" y="4054"/>
                    <a:pt x="20217" y="2908"/>
                    <a:pt x="19201" y="2272"/>
                  </a:cubicBezTo>
                  <a:cubicBezTo>
                    <a:pt x="19000" y="2154"/>
                    <a:pt x="15445" y="0"/>
                    <a:pt x="10646" y="0"/>
                  </a:cubicBezTo>
                  <a:close/>
                </a:path>
              </a:pathLst>
            </a:custGeom>
            <a:solidFill>
              <a:srgbClr val="EB91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41" name="Google Shape;2234;p59"/>
            <p:cNvSpPr/>
            <p:nvPr/>
          </p:nvSpPr>
          <p:spPr>
            <a:xfrm>
              <a:off x="140055" y="198613"/>
              <a:ext cx="42351" cy="59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4" h="21600" extrusionOk="0">
                  <a:moveTo>
                    <a:pt x="10604" y="0"/>
                  </a:moveTo>
                  <a:cubicBezTo>
                    <a:pt x="9548" y="0"/>
                    <a:pt x="8425" y="108"/>
                    <a:pt x="7263" y="362"/>
                  </a:cubicBezTo>
                  <a:cubicBezTo>
                    <a:pt x="4095" y="1048"/>
                    <a:pt x="1863" y="2880"/>
                    <a:pt x="1435" y="5104"/>
                  </a:cubicBezTo>
                  <a:cubicBezTo>
                    <a:pt x="499" y="9982"/>
                    <a:pt x="7410" y="11314"/>
                    <a:pt x="12288" y="12637"/>
                  </a:cubicBezTo>
                  <a:cubicBezTo>
                    <a:pt x="14868" y="13342"/>
                    <a:pt x="16191" y="14420"/>
                    <a:pt x="15911" y="15576"/>
                  </a:cubicBezTo>
                  <a:cubicBezTo>
                    <a:pt x="15617" y="16780"/>
                    <a:pt x="13692" y="18015"/>
                    <a:pt x="11005" y="18015"/>
                  </a:cubicBezTo>
                  <a:cubicBezTo>
                    <a:pt x="8412" y="18015"/>
                    <a:pt x="5886" y="17221"/>
                    <a:pt x="4282" y="15928"/>
                  </a:cubicBezTo>
                  <a:cubicBezTo>
                    <a:pt x="3787" y="15536"/>
                    <a:pt x="3119" y="15340"/>
                    <a:pt x="2451" y="15340"/>
                  </a:cubicBezTo>
                  <a:cubicBezTo>
                    <a:pt x="1863" y="15340"/>
                    <a:pt x="1274" y="15497"/>
                    <a:pt x="807" y="15801"/>
                  </a:cubicBezTo>
                  <a:cubicBezTo>
                    <a:pt x="-196" y="16477"/>
                    <a:pt x="-276" y="17613"/>
                    <a:pt x="633" y="18338"/>
                  </a:cubicBezTo>
                  <a:cubicBezTo>
                    <a:pt x="3159" y="20385"/>
                    <a:pt x="7035" y="21600"/>
                    <a:pt x="11019" y="21600"/>
                  </a:cubicBezTo>
                  <a:cubicBezTo>
                    <a:pt x="15844" y="21600"/>
                    <a:pt x="20027" y="19269"/>
                    <a:pt x="20763" y="16212"/>
                  </a:cubicBezTo>
                  <a:cubicBezTo>
                    <a:pt x="21324" y="13881"/>
                    <a:pt x="19854" y="10834"/>
                    <a:pt x="14026" y="9247"/>
                  </a:cubicBezTo>
                  <a:cubicBezTo>
                    <a:pt x="10898" y="8395"/>
                    <a:pt x="7998" y="7474"/>
                    <a:pt x="7236" y="7239"/>
                  </a:cubicBezTo>
                  <a:cubicBezTo>
                    <a:pt x="6541" y="6847"/>
                    <a:pt x="6207" y="6260"/>
                    <a:pt x="6340" y="5603"/>
                  </a:cubicBezTo>
                  <a:cubicBezTo>
                    <a:pt x="6461" y="4790"/>
                    <a:pt x="7356" y="4114"/>
                    <a:pt x="8679" y="3811"/>
                  </a:cubicBezTo>
                  <a:cubicBezTo>
                    <a:pt x="9334" y="3673"/>
                    <a:pt x="9976" y="3615"/>
                    <a:pt x="10591" y="3615"/>
                  </a:cubicBezTo>
                  <a:cubicBezTo>
                    <a:pt x="13558" y="3615"/>
                    <a:pt x="15937" y="4996"/>
                    <a:pt x="16004" y="5045"/>
                  </a:cubicBezTo>
                  <a:cubicBezTo>
                    <a:pt x="16459" y="5319"/>
                    <a:pt x="17020" y="5456"/>
                    <a:pt x="17581" y="5456"/>
                  </a:cubicBezTo>
                  <a:cubicBezTo>
                    <a:pt x="18290" y="5456"/>
                    <a:pt x="18985" y="5241"/>
                    <a:pt x="19466" y="4810"/>
                  </a:cubicBezTo>
                  <a:cubicBezTo>
                    <a:pt x="20335" y="4056"/>
                    <a:pt x="20188" y="2909"/>
                    <a:pt x="19159" y="2273"/>
                  </a:cubicBezTo>
                  <a:cubicBezTo>
                    <a:pt x="18972" y="2155"/>
                    <a:pt x="15416" y="0"/>
                    <a:pt x="10604" y="0"/>
                  </a:cubicBezTo>
                  <a:close/>
                </a:path>
              </a:pathLst>
            </a:custGeom>
            <a:solidFill>
              <a:srgbClr val="EB91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843" name="Google Shape;2235;p59"/>
          <p:cNvSpPr/>
          <p:nvPr/>
        </p:nvSpPr>
        <p:spPr>
          <a:xfrm>
            <a:off x="5388031" y="2563951"/>
            <a:ext cx="341131" cy="2967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62" y="714"/>
                </a:moveTo>
                <a:lnTo>
                  <a:pt x="14062" y="3493"/>
                </a:lnTo>
                <a:lnTo>
                  <a:pt x="7536" y="3493"/>
                </a:lnTo>
                <a:lnTo>
                  <a:pt x="7536" y="714"/>
                </a:lnTo>
                <a:close/>
                <a:moveTo>
                  <a:pt x="7032" y="11192"/>
                </a:moveTo>
                <a:lnTo>
                  <a:pt x="7032" y="12680"/>
                </a:lnTo>
                <a:lnTo>
                  <a:pt x="3150" y="12680"/>
                </a:lnTo>
                <a:lnTo>
                  <a:pt x="3150" y="11192"/>
                </a:lnTo>
                <a:close/>
                <a:moveTo>
                  <a:pt x="18393" y="11192"/>
                </a:moveTo>
                <a:lnTo>
                  <a:pt x="18393" y="12680"/>
                </a:lnTo>
                <a:lnTo>
                  <a:pt x="14512" y="12680"/>
                </a:lnTo>
                <a:lnTo>
                  <a:pt x="14512" y="11192"/>
                </a:lnTo>
                <a:close/>
                <a:moveTo>
                  <a:pt x="19409" y="3296"/>
                </a:moveTo>
                <a:cubicBezTo>
                  <a:pt x="19468" y="3296"/>
                  <a:pt x="19519" y="3351"/>
                  <a:pt x="19519" y="3422"/>
                </a:cubicBezTo>
                <a:lnTo>
                  <a:pt x="19519" y="14935"/>
                </a:lnTo>
                <a:lnTo>
                  <a:pt x="2026" y="14935"/>
                </a:lnTo>
                <a:lnTo>
                  <a:pt x="2026" y="3422"/>
                </a:lnTo>
                <a:cubicBezTo>
                  <a:pt x="2026" y="3351"/>
                  <a:pt x="2074" y="3296"/>
                  <a:pt x="2136" y="3296"/>
                </a:cubicBezTo>
                <a:lnTo>
                  <a:pt x="6864" y="3296"/>
                </a:lnTo>
                <a:lnTo>
                  <a:pt x="6864" y="3833"/>
                </a:lnTo>
                <a:cubicBezTo>
                  <a:pt x="6864" y="4042"/>
                  <a:pt x="7004" y="4208"/>
                  <a:pt x="7179" y="4208"/>
                </a:cubicBezTo>
                <a:lnTo>
                  <a:pt x="10460" y="4208"/>
                </a:lnTo>
                <a:lnTo>
                  <a:pt x="10460" y="7440"/>
                </a:lnTo>
                <a:lnTo>
                  <a:pt x="5097" y="7440"/>
                </a:lnTo>
                <a:cubicBezTo>
                  <a:pt x="4920" y="7440"/>
                  <a:pt x="4779" y="7604"/>
                  <a:pt x="4779" y="7803"/>
                </a:cubicBezTo>
                <a:lnTo>
                  <a:pt x="4779" y="10477"/>
                </a:lnTo>
                <a:lnTo>
                  <a:pt x="2846" y="10477"/>
                </a:lnTo>
                <a:cubicBezTo>
                  <a:pt x="2671" y="10477"/>
                  <a:pt x="2529" y="10641"/>
                  <a:pt x="2529" y="10842"/>
                </a:cubicBezTo>
                <a:lnTo>
                  <a:pt x="2529" y="13027"/>
                </a:lnTo>
                <a:cubicBezTo>
                  <a:pt x="2529" y="13226"/>
                  <a:pt x="2671" y="13390"/>
                  <a:pt x="2846" y="13390"/>
                </a:cubicBezTo>
                <a:lnTo>
                  <a:pt x="7332" y="13390"/>
                </a:lnTo>
                <a:cubicBezTo>
                  <a:pt x="7507" y="13390"/>
                  <a:pt x="7650" y="13226"/>
                  <a:pt x="7650" y="13027"/>
                </a:cubicBezTo>
                <a:lnTo>
                  <a:pt x="7650" y="10842"/>
                </a:lnTo>
                <a:cubicBezTo>
                  <a:pt x="7650" y="10641"/>
                  <a:pt x="7507" y="10477"/>
                  <a:pt x="7332" y="10477"/>
                </a:cubicBezTo>
                <a:lnTo>
                  <a:pt x="5399" y="10477"/>
                </a:lnTo>
                <a:lnTo>
                  <a:pt x="5399" y="8151"/>
                </a:lnTo>
                <a:lnTo>
                  <a:pt x="10460" y="8151"/>
                </a:lnTo>
                <a:lnTo>
                  <a:pt x="10460" y="10477"/>
                </a:lnTo>
                <a:lnTo>
                  <a:pt x="8527" y="10477"/>
                </a:lnTo>
                <a:cubicBezTo>
                  <a:pt x="8354" y="10477"/>
                  <a:pt x="8211" y="10641"/>
                  <a:pt x="8211" y="10842"/>
                </a:cubicBezTo>
                <a:lnTo>
                  <a:pt x="8211" y="13029"/>
                </a:lnTo>
                <a:cubicBezTo>
                  <a:pt x="8211" y="13226"/>
                  <a:pt x="8352" y="13388"/>
                  <a:pt x="8524" y="13388"/>
                </a:cubicBezTo>
                <a:lnTo>
                  <a:pt x="9200" y="13388"/>
                </a:lnTo>
                <a:cubicBezTo>
                  <a:pt x="9363" y="13388"/>
                  <a:pt x="9511" y="13250"/>
                  <a:pt x="9524" y="13065"/>
                </a:cubicBezTo>
                <a:cubicBezTo>
                  <a:pt x="9540" y="12853"/>
                  <a:pt x="9396" y="12678"/>
                  <a:pt x="9215" y="12678"/>
                </a:cubicBezTo>
                <a:lnTo>
                  <a:pt x="8829" y="12678"/>
                </a:lnTo>
                <a:lnTo>
                  <a:pt x="8829" y="11190"/>
                </a:lnTo>
                <a:lnTo>
                  <a:pt x="12712" y="11190"/>
                </a:lnTo>
                <a:lnTo>
                  <a:pt x="12712" y="12678"/>
                </a:lnTo>
                <a:lnTo>
                  <a:pt x="10743" y="12678"/>
                </a:lnTo>
                <a:cubicBezTo>
                  <a:pt x="10577" y="12678"/>
                  <a:pt x="10431" y="12814"/>
                  <a:pt x="10419" y="12999"/>
                </a:cubicBezTo>
                <a:cubicBezTo>
                  <a:pt x="10403" y="13213"/>
                  <a:pt x="10548" y="13388"/>
                  <a:pt x="10726" y="13388"/>
                </a:cubicBezTo>
                <a:lnTo>
                  <a:pt x="13071" y="13388"/>
                </a:lnTo>
                <a:cubicBezTo>
                  <a:pt x="13246" y="13388"/>
                  <a:pt x="13387" y="13224"/>
                  <a:pt x="13387" y="13023"/>
                </a:cubicBezTo>
                <a:lnTo>
                  <a:pt x="13387" y="10840"/>
                </a:lnTo>
                <a:cubicBezTo>
                  <a:pt x="13387" y="10639"/>
                  <a:pt x="13246" y="10475"/>
                  <a:pt x="13071" y="10475"/>
                </a:cubicBezTo>
                <a:lnTo>
                  <a:pt x="11082" y="10475"/>
                </a:lnTo>
                <a:lnTo>
                  <a:pt x="11082" y="8147"/>
                </a:lnTo>
                <a:lnTo>
                  <a:pt x="16142" y="8147"/>
                </a:lnTo>
                <a:lnTo>
                  <a:pt x="16142" y="10475"/>
                </a:lnTo>
                <a:lnTo>
                  <a:pt x="14209" y="10475"/>
                </a:lnTo>
                <a:cubicBezTo>
                  <a:pt x="14034" y="10475"/>
                  <a:pt x="13894" y="10639"/>
                  <a:pt x="13894" y="10840"/>
                </a:cubicBezTo>
                <a:lnTo>
                  <a:pt x="13894" y="13023"/>
                </a:lnTo>
                <a:cubicBezTo>
                  <a:pt x="13894" y="13224"/>
                  <a:pt x="14034" y="13388"/>
                  <a:pt x="14209" y="13388"/>
                </a:cubicBezTo>
                <a:lnTo>
                  <a:pt x="18695" y="13388"/>
                </a:lnTo>
                <a:cubicBezTo>
                  <a:pt x="18872" y="13388"/>
                  <a:pt x="19013" y="13224"/>
                  <a:pt x="19013" y="13023"/>
                </a:cubicBezTo>
                <a:lnTo>
                  <a:pt x="19013" y="10840"/>
                </a:lnTo>
                <a:cubicBezTo>
                  <a:pt x="19013" y="10639"/>
                  <a:pt x="18872" y="10475"/>
                  <a:pt x="18695" y="10475"/>
                </a:cubicBezTo>
                <a:lnTo>
                  <a:pt x="16762" y="10475"/>
                </a:lnTo>
                <a:lnTo>
                  <a:pt x="16762" y="7799"/>
                </a:lnTo>
                <a:cubicBezTo>
                  <a:pt x="16762" y="7596"/>
                  <a:pt x="16623" y="7434"/>
                  <a:pt x="16446" y="7434"/>
                </a:cubicBezTo>
                <a:lnTo>
                  <a:pt x="11082" y="7434"/>
                </a:lnTo>
                <a:lnTo>
                  <a:pt x="11082" y="4204"/>
                </a:lnTo>
                <a:lnTo>
                  <a:pt x="14366" y="4204"/>
                </a:lnTo>
                <a:cubicBezTo>
                  <a:pt x="14541" y="4204"/>
                  <a:pt x="14682" y="4040"/>
                  <a:pt x="14682" y="3836"/>
                </a:cubicBezTo>
                <a:lnTo>
                  <a:pt x="14682" y="3296"/>
                </a:lnTo>
                <a:close/>
                <a:moveTo>
                  <a:pt x="6864" y="1618"/>
                </a:moveTo>
                <a:lnTo>
                  <a:pt x="6864" y="2589"/>
                </a:lnTo>
                <a:lnTo>
                  <a:pt x="2149" y="2589"/>
                </a:lnTo>
                <a:cubicBezTo>
                  <a:pt x="1739" y="2589"/>
                  <a:pt x="1406" y="2970"/>
                  <a:pt x="1406" y="3442"/>
                </a:cubicBezTo>
                <a:lnTo>
                  <a:pt x="1406" y="14941"/>
                </a:lnTo>
                <a:lnTo>
                  <a:pt x="620" y="14941"/>
                </a:lnTo>
                <a:lnTo>
                  <a:pt x="620" y="2185"/>
                </a:lnTo>
                <a:cubicBezTo>
                  <a:pt x="620" y="1871"/>
                  <a:pt x="839" y="1618"/>
                  <a:pt x="1111" y="1618"/>
                </a:cubicBezTo>
                <a:close/>
                <a:moveTo>
                  <a:pt x="20982" y="15652"/>
                </a:moveTo>
                <a:lnTo>
                  <a:pt x="20982" y="16769"/>
                </a:lnTo>
                <a:cubicBezTo>
                  <a:pt x="20979" y="17081"/>
                  <a:pt x="20761" y="17331"/>
                  <a:pt x="20489" y="17331"/>
                </a:cubicBezTo>
                <a:lnTo>
                  <a:pt x="1111" y="17331"/>
                </a:lnTo>
                <a:cubicBezTo>
                  <a:pt x="839" y="17331"/>
                  <a:pt x="620" y="17081"/>
                  <a:pt x="620" y="16769"/>
                </a:cubicBezTo>
                <a:lnTo>
                  <a:pt x="620" y="15652"/>
                </a:lnTo>
                <a:close/>
                <a:moveTo>
                  <a:pt x="12053" y="18111"/>
                </a:moveTo>
                <a:cubicBezTo>
                  <a:pt x="12139" y="18683"/>
                  <a:pt x="12348" y="19924"/>
                  <a:pt x="12712" y="20892"/>
                </a:cubicBezTo>
                <a:lnTo>
                  <a:pt x="8869" y="20892"/>
                </a:lnTo>
                <a:cubicBezTo>
                  <a:pt x="9233" y="19924"/>
                  <a:pt x="9440" y="18683"/>
                  <a:pt x="9524" y="18111"/>
                </a:cubicBezTo>
                <a:close/>
                <a:moveTo>
                  <a:pt x="7140" y="0"/>
                </a:moveTo>
                <a:cubicBezTo>
                  <a:pt x="7018" y="0"/>
                  <a:pt x="6917" y="114"/>
                  <a:pt x="6917" y="257"/>
                </a:cubicBezTo>
                <a:lnTo>
                  <a:pt x="6917" y="908"/>
                </a:lnTo>
                <a:lnTo>
                  <a:pt x="785" y="908"/>
                </a:lnTo>
                <a:cubicBezTo>
                  <a:pt x="350" y="908"/>
                  <a:pt x="0" y="1312"/>
                  <a:pt x="0" y="1814"/>
                </a:cubicBezTo>
                <a:lnTo>
                  <a:pt x="0" y="16816"/>
                </a:lnTo>
                <a:cubicBezTo>
                  <a:pt x="0" y="17529"/>
                  <a:pt x="503" y="18107"/>
                  <a:pt x="1123" y="18107"/>
                </a:cubicBezTo>
                <a:lnTo>
                  <a:pt x="8877" y="18107"/>
                </a:lnTo>
                <a:cubicBezTo>
                  <a:pt x="8776" y="18764"/>
                  <a:pt x="8544" y="20053"/>
                  <a:pt x="8167" y="20888"/>
                </a:cubicBezTo>
                <a:lnTo>
                  <a:pt x="6422" y="20888"/>
                </a:lnTo>
                <a:cubicBezTo>
                  <a:pt x="6259" y="20888"/>
                  <a:pt x="6113" y="21024"/>
                  <a:pt x="6096" y="21213"/>
                </a:cubicBezTo>
                <a:cubicBezTo>
                  <a:pt x="6081" y="21424"/>
                  <a:pt x="6227" y="21600"/>
                  <a:pt x="6412" y="21600"/>
                </a:cubicBezTo>
                <a:lnTo>
                  <a:pt x="15161" y="21600"/>
                </a:lnTo>
                <a:cubicBezTo>
                  <a:pt x="15324" y="21600"/>
                  <a:pt x="15471" y="21464"/>
                  <a:pt x="15487" y="21278"/>
                </a:cubicBezTo>
                <a:cubicBezTo>
                  <a:pt x="15502" y="21065"/>
                  <a:pt x="15356" y="20892"/>
                  <a:pt x="15171" y="20892"/>
                </a:cubicBezTo>
                <a:lnTo>
                  <a:pt x="13435" y="20892"/>
                </a:lnTo>
                <a:cubicBezTo>
                  <a:pt x="13058" y="20057"/>
                  <a:pt x="12822" y="18766"/>
                  <a:pt x="12724" y="18111"/>
                </a:cubicBezTo>
                <a:lnTo>
                  <a:pt x="20476" y="18111"/>
                </a:lnTo>
                <a:cubicBezTo>
                  <a:pt x="21095" y="18111"/>
                  <a:pt x="21600" y="17533"/>
                  <a:pt x="21600" y="16820"/>
                </a:cubicBezTo>
                <a:lnTo>
                  <a:pt x="21600" y="2175"/>
                </a:lnTo>
                <a:cubicBezTo>
                  <a:pt x="21600" y="1476"/>
                  <a:pt x="21106" y="908"/>
                  <a:pt x="20501" y="908"/>
                </a:cubicBezTo>
                <a:lnTo>
                  <a:pt x="17590" y="908"/>
                </a:lnTo>
                <a:cubicBezTo>
                  <a:pt x="17418" y="908"/>
                  <a:pt x="17281" y="1070"/>
                  <a:pt x="17281" y="1265"/>
                </a:cubicBezTo>
                <a:cubicBezTo>
                  <a:pt x="17281" y="1462"/>
                  <a:pt x="17418" y="1622"/>
                  <a:pt x="17590" y="1622"/>
                </a:cubicBezTo>
                <a:lnTo>
                  <a:pt x="20489" y="1622"/>
                </a:lnTo>
                <a:cubicBezTo>
                  <a:pt x="20761" y="1622"/>
                  <a:pt x="20982" y="1875"/>
                  <a:pt x="20982" y="2189"/>
                </a:cubicBezTo>
                <a:lnTo>
                  <a:pt x="20982" y="14941"/>
                </a:lnTo>
                <a:lnTo>
                  <a:pt x="20139" y="14941"/>
                </a:lnTo>
                <a:lnTo>
                  <a:pt x="20139" y="3442"/>
                </a:lnTo>
                <a:cubicBezTo>
                  <a:pt x="20139" y="2970"/>
                  <a:pt x="19806" y="2589"/>
                  <a:pt x="19396" y="2589"/>
                </a:cubicBezTo>
                <a:lnTo>
                  <a:pt x="14680" y="2589"/>
                </a:lnTo>
                <a:lnTo>
                  <a:pt x="14680" y="1618"/>
                </a:lnTo>
                <a:lnTo>
                  <a:pt x="15966" y="1618"/>
                </a:lnTo>
                <a:cubicBezTo>
                  <a:pt x="16130" y="1618"/>
                  <a:pt x="16275" y="1482"/>
                  <a:pt x="16290" y="1297"/>
                </a:cubicBezTo>
                <a:cubicBezTo>
                  <a:pt x="16304" y="1083"/>
                  <a:pt x="16160" y="908"/>
                  <a:pt x="15981" y="908"/>
                </a:cubicBezTo>
                <a:lnTo>
                  <a:pt x="14680" y="908"/>
                </a:lnTo>
                <a:lnTo>
                  <a:pt x="14680" y="367"/>
                </a:lnTo>
                <a:cubicBezTo>
                  <a:pt x="14680" y="164"/>
                  <a:pt x="14539" y="0"/>
                  <a:pt x="14362" y="0"/>
                </a:cubicBezTo>
                <a:close/>
              </a:path>
            </a:pathLst>
          </a:custGeom>
          <a:solidFill>
            <a:srgbClr val="EB910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848" name="Google Shape;2236;p59"/>
          <p:cNvGrpSpPr/>
          <p:nvPr/>
        </p:nvGrpSpPr>
        <p:grpSpPr>
          <a:xfrm>
            <a:off x="7491736" y="2541765"/>
            <a:ext cx="263020" cy="341146"/>
            <a:chOff x="27" y="0"/>
            <a:chExt cx="263018" cy="341144"/>
          </a:xfrm>
        </p:grpSpPr>
        <p:sp>
          <p:nvSpPr>
            <p:cNvPr id="844" name="Google Shape;2237;p59"/>
            <p:cNvSpPr/>
            <p:nvPr/>
          </p:nvSpPr>
          <p:spPr>
            <a:xfrm>
              <a:off x="27" y="-1"/>
              <a:ext cx="263019" cy="341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03" y="1147"/>
                  </a:moveTo>
                  <a:lnTo>
                    <a:pt x="20293" y="4052"/>
                  </a:lnTo>
                  <a:lnTo>
                    <a:pt x="17003" y="4052"/>
                  </a:lnTo>
                  <a:lnTo>
                    <a:pt x="17003" y="1147"/>
                  </a:lnTo>
                  <a:close/>
                  <a:moveTo>
                    <a:pt x="2015" y="0"/>
                  </a:moveTo>
                  <a:cubicBezTo>
                    <a:pt x="1786" y="0"/>
                    <a:pt x="1601" y="141"/>
                    <a:pt x="1601" y="314"/>
                  </a:cubicBezTo>
                  <a:lnTo>
                    <a:pt x="1601" y="11082"/>
                  </a:lnTo>
                  <a:lnTo>
                    <a:pt x="405" y="11082"/>
                  </a:lnTo>
                  <a:cubicBezTo>
                    <a:pt x="180" y="11082"/>
                    <a:pt x="0" y="11222"/>
                    <a:pt x="0" y="11394"/>
                  </a:cubicBezTo>
                  <a:lnTo>
                    <a:pt x="0" y="13164"/>
                  </a:lnTo>
                  <a:cubicBezTo>
                    <a:pt x="0" y="13327"/>
                    <a:pt x="154" y="13473"/>
                    <a:pt x="363" y="13489"/>
                  </a:cubicBezTo>
                  <a:cubicBezTo>
                    <a:pt x="374" y="13491"/>
                    <a:pt x="385" y="13491"/>
                    <a:pt x="396" y="13491"/>
                  </a:cubicBezTo>
                  <a:cubicBezTo>
                    <a:pt x="621" y="13491"/>
                    <a:pt x="802" y="13350"/>
                    <a:pt x="802" y="13175"/>
                  </a:cubicBezTo>
                  <a:lnTo>
                    <a:pt x="802" y="11700"/>
                  </a:lnTo>
                  <a:lnTo>
                    <a:pt x="16199" y="11700"/>
                  </a:lnTo>
                  <a:lnTo>
                    <a:pt x="16199" y="17270"/>
                  </a:lnTo>
                  <a:lnTo>
                    <a:pt x="802" y="17270"/>
                  </a:lnTo>
                  <a:lnTo>
                    <a:pt x="802" y="14655"/>
                  </a:lnTo>
                  <a:cubicBezTo>
                    <a:pt x="802" y="14492"/>
                    <a:pt x="646" y="14346"/>
                    <a:pt x="436" y="14328"/>
                  </a:cubicBezTo>
                  <a:cubicBezTo>
                    <a:pt x="423" y="14328"/>
                    <a:pt x="412" y="14328"/>
                    <a:pt x="401" y="14328"/>
                  </a:cubicBezTo>
                  <a:cubicBezTo>
                    <a:pt x="178" y="14328"/>
                    <a:pt x="0" y="14469"/>
                    <a:pt x="0" y="14644"/>
                  </a:cubicBezTo>
                  <a:lnTo>
                    <a:pt x="0" y="17572"/>
                  </a:lnTo>
                  <a:cubicBezTo>
                    <a:pt x="0" y="17745"/>
                    <a:pt x="185" y="17888"/>
                    <a:pt x="410" y="17888"/>
                  </a:cubicBezTo>
                  <a:lnTo>
                    <a:pt x="1608" y="17888"/>
                  </a:lnTo>
                  <a:lnTo>
                    <a:pt x="1608" y="21286"/>
                  </a:lnTo>
                  <a:cubicBezTo>
                    <a:pt x="1608" y="21459"/>
                    <a:pt x="1788" y="21600"/>
                    <a:pt x="2015" y="21600"/>
                  </a:cubicBezTo>
                  <a:lnTo>
                    <a:pt x="21190" y="21600"/>
                  </a:lnTo>
                  <a:cubicBezTo>
                    <a:pt x="21415" y="21600"/>
                    <a:pt x="21596" y="21459"/>
                    <a:pt x="21596" y="21288"/>
                  </a:cubicBezTo>
                  <a:lnTo>
                    <a:pt x="21596" y="8463"/>
                  </a:lnTo>
                  <a:cubicBezTo>
                    <a:pt x="21596" y="8312"/>
                    <a:pt x="21469" y="8173"/>
                    <a:pt x="21275" y="8144"/>
                  </a:cubicBezTo>
                  <a:cubicBezTo>
                    <a:pt x="21248" y="8139"/>
                    <a:pt x="21219" y="8137"/>
                    <a:pt x="21195" y="8137"/>
                  </a:cubicBezTo>
                  <a:cubicBezTo>
                    <a:pt x="20972" y="8137"/>
                    <a:pt x="20794" y="8279"/>
                    <a:pt x="20794" y="8455"/>
                  </a:cubicBezTo>
                  <a:lnTo>
                    <a:pt x="20794" y="20982"/>
                  </a:lnTo>
                  <a:lnTo>
                    <a:pt x="2405" y="20982"/>
                  </a:lnTo>
                  <a:lnTo>
                    <a:pt x="2405" y="17893"/>
                  </a:lnTo>
                  <a:lnTo>
                    <a:pt x="16594" y="17893"/>
                  </a:lnTo>
                  <a:cubicBezTo>
                    <a:pt x="16819" y="17893"/>
                    <a:pt x="17001" y="17752"/>
                    <a:pt x="17001" y="17579"/>
                  </a:cubicBezTo>
                  <a:lnTo>
                    <a:pt x="17001" y="11403"/>
                  </a:lnTo>
                  <a:cubicBezTo>
                    <a:pt x="17001" y="11228"/>
                    <a:pt x="16816" y="11088"/>
                    <a:pt x="16594" y="11088"/>
                  </a:cubicBezTo>
                  <a:lnTo>
                    <a:pt x="2407" y="11088"/>
                  </a:lnTo>
                  <a:lnTo>
                    <a:pt x="2407" y="625"/>
                  </a:lnTo>
                  <a:lnTo>
                    <a:pt x="16199" y="625"/>
                  </a:lnTo>
                  <a:lnTo>
                    <a:pt x="16199" y="4358"/>
                  </a:lnTo>
                  <a:cubicBezTo>
                    <a:pt x="16199" y="4533"/>
                    <a:pt x="16382" y="4675"/>
                    <a:pt x="16609" y="4675"/>
                  </a:cubicBezTo>
                  <a:lnTo>
                    <a:pt x="20796" y="4675"/>
                  </a:lnTo>
                  <a:lnTo>
                    <a:pt x="20796" y="6983"/>
                  </a:lnTo>
                  <a:cubicBezTo>
                    <a:pt x="20796" y="7153"/>
                    <a:pt x="20979" y="7296"/>
                    <a:pt x="21199" y="7296"/>
                  </a:cubicBezTo>
                  <a:cubicBezTo>
                    <a:pt x="21422" y="7296"/>
                    <a:pt x="21600" y="7153"/>
                    <a:pt x="21600" y="6980"/>
                  </a:cubicBezTo>
                  <a:lnTo>
                    <a:pt x="21600" y="4385"/>
                  </a:lnTo>
                  <a:cubicBezTo>
                    <a:pt x="21600" y="4310"/>
                    <a:pt x="21567" y="4236"/>
                    <a:pt x="21498" y="4176"/>
                  </a:cubicBezTo>
                  <a:lnTo>
                    <a:pt x="16899" y="108"/>
                  </a:lnTo>
                  <a:cubicBezTo>
                    <a:pt x="16819" y="38"/>
                    <a:pt x="16709" y="0"/>
                    <a:pt x="16589" y="0"/>
                  </a:cubicBezTo>
                  <a:close/>
                </a:path>
              </a:pathLst>
            </a:custGeom>
            <a:solidFill>
              <a:srgbClr val="EB91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45" name="Google Shape;2238;p59"/>
            <p:cNvSpPr/>
            <p:nvPr/>
          </p:nvSpPr>
          <p:spPr>
            <a:xfrm>
              <a:off x="147523" y="198124"/>
              <a:ext cx="27173" cy="60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02" y="0"/>
                  </a:moveTo>
                  <a:cubicBezTo>
                    <a:pt x="1746" y="0"/>
                    <a:pt x="0" y="801"/>
                    <a:pt x="0" y="1777"/>
                  </a:cubicBezTo>
                  <a:lnTo>
                    <a:pt x="0" y="19823"/>
                  </a:lnTo>
                  <a:cubicBezTo>
                    <a:pt x="0" y="20683"/>
                    <a:pt x="1358" y="21436"/>
                    <a:pt x="3234" y="21561"/>
                  </a:cubicBezTo>
                  <a:cubicBezTo>
                    <a:pt x="3428" y="21590"/>
                    <a:pt x="8968" y="21600"/>
                    <a:pt x="13602" y="21600"/>
                  </a:cubicBezTo>
                  <a:cubicBezTo>
                    <a:pt x="15154" y="21600"/>
                    <a:pt x="16599" y="21600"/>
                    <a:pt x="17720" y="21600"/>
                  </a:cubicBezTo>
                  <a:cubicBezTo>
                    <a:pt x="19854" y="21600"/>
                    <a:pt x="21600" y="20789"/>
                    <a:pt x="21600" y="19814"/>
                  </a:cubicBezTo>
                  <a:cubicBezTo>
                    <a:pt x="21600" y="18838"/>
                    <a:pt x="19832" y="18047"/>
                    <a:pt x="17698" y="18047"/>
                  </a:cubicBezTo>
                  <a:lnTo>
                    <a:pt x="17677" y="18047"/>
                  </a:lnTo>
                  <a:cubicBezTo>
                    <a:pt x="14184" y="18056"/>
                    <a:pt x="10434" y="18056"/>
                    <a:pt x="7739" y="18056"/>
                  </a:cubicBezTo>
                  <a:lnTo>
                    <a:pt x="7739" y="1777"/>
                  </a:lnTo>
                  <a:cubicBezTo>
                    <a:pt x="7760" y="801"/>
                    <a:pt x="6036" y="0"/>
                    <a:pt x="3902" y="0"/>
                  </a:cubicBezTo>
                  <a:close/>
                </a:path>
              </a:pathLst>
            </a:custGeom>
            <a:solidFill>
              <a:srgbClr val="EB91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46" name="Google Shape;2239;p59"/>
            <p:cNvSpPr/>
            <p:nvPr/>
          </p:nvSpPr>
          <p:spPr>
            <a:xfrm>
              <a:off x="89695" y="198179"/>
              <a:ext cx="42925" cy="6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0" h="21600" extrusionOk="0">
                  <a:moveTo>
                    <a:pt x="10615" y="0"/>
                  </a:moveTo>
                  <a:cubicBezTo>
                    <a:pt x="9547" y="0"/>
                    <a:pt x="8427" y="106"/>
                    <a:pt x="7267" y="357"/>
                  </a:cubicBezTo>
                  <a:cubicBezTo>
                    <a:pt x="4118" y="1052"/>
                    <a:pt x="1890" y="2875"/>
                    <a:pt x="1442" y="5094"/>
                  </a:cubicBezTo>
                  <a:cubicBezTo>
                    <a:pt x="1034" y="7168"/>
                    <a:pt x="2273" y="9155"/>
                    <a:pt x="4658" y="10303"/>
                  </a:cubicBezTo>
                  <a:cubicBezTo>
                    <a:pt x="4763" y="10351"/>
                    <a:pt x="4882" y="10400"/>
                    <a:pt x="5014" y="10438"/>
                  </a:cubicBezTo>
                  <a:cubicBezTo>
                    <a:pt x="5146" y="10496"/>
                    <a:pt x="8533" y="11586"/>
                    <a:pt x="12328" y="12618"/>
                  </a:cubicBezTo>
                  <a:cubicBezTo>
                    <a:pt x="14937" y="13323"/>
                    <a:pt x="16269" y="14403"/>
                    <a:pt x="15979" y="15609"/>
                  </a:cubicBezTo>
                  <a:cubicBezTo>
                    <a:pt x="15662" y="16805"/>
                    <a:pt x="13738" y="18059"/>
                    <a:pt x="11010" y="18059"/>
                  </a:cubicBezTo>
                  <a:cubicBezTo>
                    <a:pt x="8374" y="18059"/>
                    <a:pt x="5831" y="17268"/>
                    <a:pt x="4210" y="15956"/>
                  </a:cubicBezTo>
                  <a:cubicBezTo>
                    <a:pt x="3736" y="15580"/>
                    <a:pt x="3077" y="15378"/>
                    <a:pt x="2418" y="15378"/>
                  </a:cubicBezTo>
                  <a:cubicBezTo>
                    <a:pt x="1838" y="15378"/>
                    <a:pt x="1258" y="15532"/>
                    <a:pt x="797" y="15841"/>
                  </a:cubicBezTo>
                  <a:cubicBezTo>
                    <a:pt x="-179" y="16487"/>
                    <a:pt x="-284" y="17616"/>
                    <a:pt x="625" y="18330"/>
                  </a:cubicBezTo>
                  <a:cubicBezTo>
                    <a:pt x="3142" y="20365"/>
                    <a:pt x="7030" y="21600"/>
                    <a:pt x="11010" y="21600"/>
                  </a:cubicBezTo>
                  <a:cubicBezTo>
                    <a:pt x="15807" y="21600"/>
                    <a:pt x="19985" y="19285"/>
                    <a:pt x="20749" y="16227"/>
                  </a:cubicBezTo>
                  <a:cubicBezTo>
                    <a:pt x="21316" y="13902"/>
                    <a:pt x="19814" y="10853"/>
                    <a:pt x="13989" y="9281"/>
                  </a:cubicBezTo>
                  <a:cubicBezTo>
                    <a:pt x="10865" y="8432"/>
                    <a:pt x="7966" y="7515"/>
                    <a:pt x="7175" y="7264"/>
                  </a:cubicBezTo>
                  <a:cubicBezTo>
                    <a:pt x="6477" y="6869"/>
                    <a:pt x="6121" y="6261"/>
                    <a:pt x="6266" y="5605"/>
                  </a:cubicBezTo>
                  <a:cubicBezTo>
                    <a:pt x="6424" y="4746"/>
                    <a:pt x="7333" y="4071"/>
                    <a:pt x="8678" y="3753"/>
                  </a:cubicBezTo>
                  <a:cubicBezTo>
                    <a:pt x="9337" y="3608"/>
                    <a:pt x="9969" y="3550"/>
                    <a:pt x="10588" y="3550"/>
                  </a:cubicBezTo>
                  <a:cubicBezTo>
                    <a:pt x="13593" y="3550"/>
                    <a:pt x="16005" y="4959"/>
                    <a:pt x="16071" y="4997"/>
                  </a:cubicBezTo>
                  <a:cubicBezTo>
                    <a:pt x="16519" y="5267"/>
                    <a:pt x="17059" y="5402"/>
                    <a:pt x="17613" y="5402"/>
                  </a:cubicBezTo>
                  <a:cubicBezTo>
                    <a:pt x="18298" y="5402"/>
                    <a:pt x="18983" y="5190"/>
                    <a:pt x="19458" y="4766"/>
                  </a:cubicBezTo>
                  <a:cubicBezTo>
                    <a:pt x="20328" y="4023"/>
                    <a:pt x="20196" y="2894"/>
                    <a:pt x="19168" y="2267"/>
                  </a:cubicBezTo>
                  <a:cubicBezTo>
                    <a:pt x="18983" y="2151"/>
                    <a:pt x="15412" y="0"/>
                    <a:pt x="10615" y="0"/>
                  </a:cubicBezTo>
                  <a:close/>
                </a:path>
              </a:pathLst>
            </a:custGeom>
            <a:solidFill>
              <a:srgbClr val="EB91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47" name="Google Shape;2240;p59"/>
            <p:cNvSpPr/>
            <p:nvPr/>
          </p:nvSpPr>
          <p:spPr>
            <a:xfrm>
              <a:off x="31854" y="198179"/>
              <a:ext cx="42907" cy="60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4" h="21600" extrusionOk="0">
                  <a:moveTo>
                    <a:pt x="10620" y="0"/>
                  </a:moveTo>
                  <a:cubicBezTo>
                    <a:pt x="9552" y="0"/>
                    <a:pt x="8431" y="106"/>
                    <a:pt x="7271" y="357"/>
                  </a:cubicBezTo>
                  <a:cubicBezTo>
                    <a:pt x="4106" y="1052"/>
                    <a:pt x="1877" y="2875"/>
                    <a:pt x="1455" y="5094"/>
                  </a:cubicBezTo>
                  <a:cubicBezTo>
                    <a:pt x="1047" y="7168"/>
                    <a:pt x="2286" y="9155"/>
                    <a:pt x="4673" y="10303"/>
                  </a:cubicBezTo>
                  <a:cubicBezTo>
                    <a:pt x="4765" y="10351"/>
                    <a:pt x="4897" y="10400"/>
                    <a:pt x="5016" y="10438"/>
                  </a:cubicBezTo>
                  <a:cubicBezTo>
                    <a:pt x="5161" y="10496"/>
                    <a:pt x="8537" y="11586"/>
                    <a:pt x="12335" y="12618"/>
                  </a:cubicBezTo>
                  <a:cubicBezTo>
                    <a:pt x="14932" y="13323"/>
                    <a:pt x="16291" y="14403"/>
                    <a:pt x="15987" y="15609"/>
                  </a:cubicBezTo>
                  <a:cubicBezTo>
                    <a:pt x="15684" y="16805"/>
                    <a:pt x="13746" y="18059"/>
                    <a:pt x="11029" y="18059"/>
                  </a:cubicBezTo>
                  <a:cubicBezTo>
                    <a:pt x="8379" y="18059"/>
                    <a:pt x="5847" y="17268"/>
                    <a:pt x="4212" y="15956"/>
                  </a:cubicBezTo>
                  <a:cubicBezTo>
                    <a:pt x="3737" y="15580"/>
                    <a:pt x="3077" y="15378"/>
                    <a:pt x="2418" y="15378"/>
                  </a:cubicBezTo>
                  <a:cubicBezTo>
                    <a:pt x="1838" y="15378"/>
                    <a:pt x="1258" y="15532"/>
                    <a:pt x="796" y="15841"/>
                  </a:cubicBezTo>
                  <a:cubicBezTo>
                    <a:pt x="-193" y="16487"/>
                    <a:pt x="-272" y="17616"/>
                    <a:pt x="625" y="18330"/>
                  </a:cubicBezTo>
                  <a:cubicBezTo>
                    <a:pt x="3143" y="20365"/>
                    <a:pt x="7033" y="21600"/>
                    <a:pt x="11016" y="21600"/>
                  </a:cubicBezTo>
                  <a:cubicBezTo>
                    <a:pt x="15816" y="21600"/>
                    <a:pt x="19996" y="19285"/>
                    <a:pt x="20748" y="16227"/>
                  </a:cubicBezTo>
                  <a:cubicBezTo>
                    <a:pt x="21328" y="13902"/>
                    <a:pt x="19838" y="10853"/>
                    <a:pt x="14009" y="9281"/>
                  </a:cubicBezTo>
                  <a:cubicBezTo>
                    <a:pt x="10858" y="8432"/>
                    <a:pt x="7957" y="7515"/>
                    <a:pt x="7192" y="7264"/>
                  </a:cubicBezTo>
                  <a:cubicBezTo>
                    <a:pt x="6480" y="6869"/>
                    <a:pt x="6137" y="6261"/>
                    <a:pt x="6269" y="5605"/>
                  </a:cubicBezTo>
                  <a:cubicBezTo>
                    <a:pt x="6440" y="4746"/>
                    <a:pt x="7337" y="4071"/>
                    <a:pt x="8695" y="3753"/>
                  </a:cubicBezTo>
                  <a:cubicBezTo>
                    <a:pt x="9341" y="3608"/>
                    <a:pt x="9987" y="3550"/>
                    <a:pt x="10607" y="3550"/>
                  </a:cubicBezTo>
                  <a:cubicBezTo>
                    <a:pt x="13614" y="3550"/>
                    <a:pt x="16027" y="4959"/>
                    <a:pt x="16080" y="4997"/>
                  </a:cubicBezTo>
                  <a:cubicBezTo>
                    <a:pt x="16528" y="5267"/>
                    <a:pt x="17082" y="5402"/>
                    <a:pt x="17636" y="5402"/>
                  </a:cubicBezTo>
                  <a:cubicBezTo>
                    <a:pt x="18321" y="5402"/>
                    <a:pt x="19007" y="5190"/>
                    <a:pt x="19482" y="4766"/>
                  </a:cubicBezTo>
                  <a:cubicBezTo>
                    <a:pt x="20339" y="4023"/>
                    <a:pt x="20194" y="2894"/>
                    <a:pt x="19192" y="2267"/>
                  </a:cubicBezTo>
                  <a:cubicBezTo>
                    <a:pt x="18994" y="2151"/>
                    <a:pt x="15420" y="0"/>
                    <a:pt x="10620" y="0"/>
                  </a:cubicBezTo>
                  <a:close/>
                </a:path>
              </a:pathLst>
            </a:custGeom>
            <a:solidFill>
              <a:srgbClr val="EB91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867" name="Google Shape;2241;p59"/>
          <p:cNvGrpSpPr/>
          <p:nvPr/>
        </p:nvGrpSpPr>
        <p:grpSpPr>
          <a:xfrm>
            <a:off x="1348961" y="2576360"/>
            <a:ext cx="343637" cy="271914"/>
            <a:chOff x="0" y="0"/>
            <a:chExt cx="343636" cy="271913"/>
          </a:xfrm>
        </p:grpSpPr>
        <p:sp>
          <p:nvSpPr>
            <p:cNvPr id="849" name="Google Shape;2242;p59"/>
            <p:cNvSpPr/>
            <p:nvPr/>
          </p:nvSpPr>
          <p:spPr>
            <a:xfrm>
              <a:off x="203997" y="17654"/>
              <a:ext cx="40037" cy="46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600" extrusionOk="0">
                  <a:moveTo>
                    <a:pt x="12450" y="0"/>
                  </a:moveTo>
                  <a:cubicBezTo>
                    <a:pt x="5577" y="0"/>
                    <a:pt x="0" y="4838"/>
                    <a:pt x="0" y="10800"/>
                  </a:cubicBezTo>
                  <a:cubicBezTo>
                    <a:pt x="0" y="16750"/>
                    <a:pt x="5577" y="21600"/>
                    <a:pt x="12450" y="21600"/>
                  </a:cubicBezTo>
                  <a:cubicBezTo>
                    <a:pt x="15591" y="21600"/>
                    <a:pt x="18603" y="20487"/>
                    <a:pt x="20649" y="18375"/>
                  </a:cubicBezTo>
                  <a:cubicBezTo>
                    <a:pt x="21600" y="17400"/>
                    <a:pt x="21441" y="15950"/>
                    <a:pt x="20332" y="15125"/>
                  </a:cubicBezTo>
                  <a:cubicBezTo>
                    <a:pt x="19842" y="14787"/>
                    <a:pt x="19280" y="14625"/>
                    <a:pt x="18704" y="14625"/>
                  </a:cubicBezTo>
                  <a:cubicBezTo>
                    <a:pt x="17940" y="14625"/>
                    <a:pt x="17162" y="14912"/>
                    <a:pt x="16571" y="15400"/>
                  </a:cubicBezTo>
                  <a:cubicBezTo>
                    <a:pt x="15346" y="16400"/>
                    <a:pt x="14280" y="17000"/>
                    <a:pt x="12464" y="17000"/>
                  </a:cubicBezTo>
                  <a:cubicBezTo>
                    <a:pt x="8530" y="17000"/>
                    <a:pt x="5317" y="14225"/>
                    <a:pt x="5317" y="10800"/>
                  </a:cubicBezTo>
                  <a:cubicBezTo>
                    <a:pt x="5303" y="7375"/>
                    <a:pt x="8502" y="4600"/>
                    <a:pt x="12450" y="4600"/>
                  </a:cubicBezTo>
                  <a:cubicBezTo>
                    <a:pt x="13891" y="4600"/>
                    <a:pt x="15260" y="4963"/>
                    <a:pt x="16456" y="5663"/>
                  </a:cubicBezTo>
                  <a:cubicBezTo>
                    <a:pt x="16902" y="5925"/>
                    <a:pt x="17421" y="6063"/>
                    <a:pt x="17940" y="6063"/>
                  </a:cubicBezTo>
                  <a:cubicBezTo>
                    <a:pt x="18790" y="6063"/>
                    <a:pt x="19611" y="5700"/>
                    <a:pt x="20116" y="5038"/>
                  </a:cubicBezTo>
                  <a:cubicBezTo>
                    <a:pt x="20937" y="3988"/>
                    <a:pt x="20620" y="2550"/>
                    <a:pt x="19410" y="1850"/>
                  </a:cubicBezTo>
                  <a:cubicBezTo>
                    <a:pt x="17349" y="638"/>
                    <a:pt x="14943" y="0"/>
                    <a:pt x="12450" y="0"/>
                  </a:cubicBezTo>
                  <a:close/>
                </a:path>
              </a:pathLst>
            </a:custGeom>
            <a:solidFill>
              <a:srgbClr val="EB91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50" name="Google Shape;2243;p59"/>
            <p:cNvSpPr/>
            <p:nvPr/>
          </p:nvSpPr>
          <p:spPr>
            <a:xfrm>
              <a:off x="249289" y="17654"/>
              <a:ext cx="33922" cy="46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0" h="21600" extrusionOk="0">
                  <a:moveTo>
                    <a:pt x="10572" y="0"/>
                  </a:moveTo>
                  <a:cubicBezTo>
                    <a:pt x="9541" y="0"/>
                    <a:pt x="8427" y="100"/>
                    <a:pt x="7280" y="363"/>
                  </a:cubicBezTo>
                  <a:cubicBezTo>
                    <a:pt x="4104" y="1088"/>
                    <a:pt x="1792" y="2989"/>
                    <a:pt x="1360" y="5341"/>
                  </a:cubicBezTo>
                  <a:cubicBezTo>
                    <a:pt x="961" y="7529"/>
                    <a:pt x="2208" y="9668"/>
                    <a:pt x="4669" y="10856"/>
                  </a:cubicBezTo>
                  <a:cubicBezTo>
                    <a:pt x="4819" y="10919"/>
                    <a:pt x="4968" y="10981"/>
                    <a:pt x="5085" y="11044"/>
                  </a:cubicBezTo>
                  <a:cubicBezTo>
                    <a:pt x="5234" y="11094"/>
                    <a:pt x="8327" y="12107"/>
                    <a:pt x="11869" y="13095"/>
                  </a:cubicBezTo>
                  <a:cubicBezTo>
                    <a:pt x="12601" y="13295"/>
                    <a:pt x="14945" y="14046"/>
                    <a:pt x="14663" y="15221"/>
                  </a:cubicBezTo>
                  <a:cubicBezTo>
                    <a:pt x="14463" y="16097"/>
                    <a:pt x="13016" y="16997"/>
                    <a:pt x="10938" y="16997"/>
                  </a:cubicBezTo>
                  <a:cubicBezTo>
                    <a:pt x="8760" y="16997"/>
                    <a:pt x="6681" y="16347"/>
                    <a:pt x="5334" y="15234"/>
                  </a:cubicBezTo>
                  <a:cubicBezTo>
                    <a:pt x="4736" y="14721"/>
                    <a:pt x="3904" y="14458"/>
                    <a:pt x="3056" y="14458"/>
                  </a:cubicBezTo>
                  <a:cubicBezTo>
                    <a:pt x="2325" y="14458"/>
                    <a:pt x="1593" y="14658"/>
                    <a:pt x="994" y="15059"/>
                  </a:cubicBezTo>
                  <a:cubicBezTo>
                    <a:pt x="-253" y="15909"/>
                    <a:pt x="-336" y="17373"/>
                    <a:pt x="795" y="18323"/>
                  </a:cubicBezTo>
                  <a:cubicBezTo>
                    <a:pt x="3272" y="20399"/>
                    <a:pt x="6980" y="21600"/>
                    <a:pt x="10921" y="21600"/>
                  </a:cubicBezTo>
                  <a:cubicBezTo>
                    <a:pt x="15793" y="21600"/>
                    <a:pt x="19917" y="19249"/>
                    <a:pt x="20682" y="16022"/>
                  </a:cubicBezTo>
                  <a:cubicBezTo>
                    <a:pt x="21264" y="13570"/>
                    <a:pt x="19784" y="10381"/>
                    <a:pt x="13948" y="8755"/>
                  </a:cubicBezTo>
                  <a:cubicBezTo>
                    <a:pt x="11204" y="8005"/>
                    <a:pt x="8660" y="7179"/>
                    <a:pt x="7845" y="6917"/>
                  </a:cubicBezTo>
                  <a:cubicBezTo>
                    <a:pt x="7330" y="6591"/>
                    <a:pt x="7346" y="6154"/>
                    <a:pt x="7379" y="5966"/>
                  </a:cubicBezTo>
                  <a:cubicBezTo>
                    <a:pt x="7429" y="5703"/>
                    <a:pt x="7679" y="5053"/>
                    <a:pt x="9009" y="4765"/>
                  </a:cubicBezTo>
                  <a:cubicBezTo>
                    <a:pt x="9525" y="4640"/>
                    <a:pt x="10040" y="4590"/>
                    <a:pt x="10539" y="4590"/>
                  </a:cubicBezTo>
                  <a:cubicBezTo>
                    <a:pt x="12950" y="4590"/>
                    <a:pt x="14929" y="5766"/>
                    <a:pt x="15012" y="5816"/>
                  </a:cubicBezTo>
                  <a:cubicBezTo>
                    <a:pt x="15594" y="6166"/>
                    <a:pt x="16276" y="6329"/>
                    <a:pt x="16974" y="6329"/>
                  </a:cubicBezTo>
                  <a:cubicBezTo>
                    <a:pt x="17839" y="6329"/>
                    <a:pt x="18703" y="6054"/>
                    <a:pt x="19302" y="5516"/>
                  </a:cubicBezTo>
                  <a:cubicBezTo>
                    <a:pt x="20399" y="4528"/>
                    <a:pt x="20216" y="3089"/>
                    <a:pt x="18936" y="2276"/>
                  </a:cubicBezTo>
                  <a:cubicBezTo>
                    <a:pt x="18786" y="2164"/>
                    <a:pt x="15294" y="0"/>
                    <a:pt x="10572" y="0"/>
                  </a:cubicBezTo>
                  <a:close/>
                </a:path>
              </a:pathLst>
            </a:custGeom>
            <a:solidFill>
              <a:srgbClr val="EB91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51" name="Google Shape;2244;p59"/>
            <p:cNvSpPr/>
            <p:nvPr/>
          </p:nvSpPr>
          <p:spPr>
            <a:xfrm>
              <a:off x="289183" y="17600"/>
              <a:ext cx="33929" cy="46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8" h="21600" extrusionOk="0">
                  <a:moveTo>
                    <a:pt x="10513" y="0"/>
                  </a:moveTo>
                  <a:cubicBezTo>
                    <a:pt x="9483" y="0"/>
                    <a:pt x="8403" y="112"/>
                    <a:pt x="7273" y="362"/>
                  </a:cubicBezTo>
                  <a:cubicBezTo>
                    <a:pt x="4049" y="1074"/>
                    <a:pt x="1790" y="2998"/>
                    <a:pt x="1358" y="5334"/>
                  </a:cubicBezTo>
                  <a:cubicBezTo>
                    <a:pt x="942" y="7533"/>
                    <a:pt x="2205" y="9644"/>
                    <a:pt x="4664" y="10856"/>
                  </a:cubicBezTo>
                  <a:cubicBezTo>
                    <a:pt x="4797" y="10919"/>
                    <a:pt x="4930" y="10981"/>
                    <a:pt x="5096" y="11019"/>
                  </a:cubicBezTo>
                  <a:cubicBezTo>
                    <a:pt x="5229" y="11081"/>
                    <a:pt x="8336" y="12105"/>
                    <a:pt x="11859" y="13092"/>
                  </a:cubicBezTo>
                  <a:cubicBezTo>
                    <a:pt x="12590" y="13292"/>
                    <a:pt x="14949" y="14029"/>
                    <a:pt x="14667" y="15204"/>
                  </a:cubicBezTo>
                  <a:cubicBezTo>
                    <a:pt x="14467" y="16103"/>
                    <a:pt x="13005" y="17003"/>
                    <a:pt x="10945" y="17003"/>
                  </a:cubicBezTo>
                  <a:cubicBezTo>
                    <a:pt x="8768" y="17003"/>
                    <a:pt x="6675" y="16353"/>
                    <a:pt x="5329" y="15241"/>
                  </a:cubicBezTo>
                  <a:cubicBezTo>
                    <a:pt x="4731" y="14729"/>
                    <a:pt x="3900" y="14467"/>
                    <a:pt x="3069" y="14467"/>
                  </a:cubicBezTo>
                  <a:cubicBezTo>
                    <a:pt x="2338" y="14467"/>
                    <a:pt x="1590" y="14667"/>
                    <a:pt x="1009" y="15066"/>
                  </a:cubicBezTo>
                  <a:cubicBezTo>
                    <a:pt x="-254" y="15916"/>
                    <a:pt x="-337" y="17377"/>
                    <a:pt x="793" y="18327"/>
                  </a:cubicBezTo>
                  <a:cubicBezTo>
                    <a:pt x="3285" y="20401"/>
                    <a:pt x="6990" y="21600"/>
                    <a:pt x="10928" y="21600"/>
                  </a:cubicBezTo>
                  <a:cubicBezTo>
                    <a:pt x="15797" y="21600"/>
                    <a:pt x="19901" y="19251"/>
                    <a:pt x="20665" y="16028"/>
                  </a:cubicBezTo>
                  <a:cubicBezTo>
                    <a:pt x="21263" y="13592"/>
                    <a:pt x="19784" y="10394"/>
                    <a:pt x="13952" y="8770"/>
                  </a:cubicBezTo>
                  <a:cubicBezTo>
                    <a:pt x="11194" y="8020"/>
                    <a:pt x="8669" y="7196"/>
                    <a:pt x="7838" y="6933"/>
                  </a:cubicBezTo>
                  <a:cubicBezTo>
                    <a:pt x="7339" y="6609"/>
                    <a:pt x="7356" y="6171"/>
                    <a:pt x="7406" y="5984"/>
                  </a:cubicBezTo>
                  <a:cubicBezTo>
                    <a:pt x="7439" y="5722"/>
                    <a:pt x="7705" y="5072"/>
                    <a:pt x="9034" y="4785"/>
                  </a:cubicBezTo>
                  <a:cubicBezTo>
                    <a:pt x="9533" y="4672"/>
                    <a:pt x="10048" y="4622"/>
                    <a:pt x="10529" y="4622"/>
                  </a:cubicBezTo>
                  <a:cubicBezTo>
                    <a:pt x="12955" y="4622"/>
                    <a:pt x="14966" y="5784"/>
                    <a:pt x="15032" y="5834"/>
                  </a:cubicBezTo>
                  <a:cubicBezTo>
                    <a:pt x="15597" y="6184"/>
                    <a:pt x="16278" y="6346"/>
                    <a:pt x="16976" y="6346"/>
                  </a:cubicBezTo>
                  <a:cubicBezTo>
                    <a:pt x="17857" y="6346"/>
                    <a:pt x="18721" y="6071"/>
                    <a:pt x="19336" y="5534"/>
                  </a:cubicBezTo>
                  <a:cubicBezTo>
                    <a:pt x="20399" y="4572"/>
                    <a:pt x="20233" y="3111"/>
                    <a:pt x="18953" y="2299"/>
                  </a:cubicBezTo>
                  <a:cubicBezTo>
                    <a:pt x="18771" y="2186"/>
                    <a:pt x="15248" y="0"/>
                    <a:pt x="10513" y="0"/>
                  </a:cubicBezTo>
                  <a:close/>
                </a:path>
              </a:pathLst>
            </a:custGeom>
            <a:solidFill>
              <a:srgbClr val="EB91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52" name="Google Shape;2245;p59"/>
            <p:cNvSpPr/>
            <p:nvPr/>
          </p:nvSpPr>
          <p:spPr>
            <a:xfrm>
              <a:off x="0" y="0"/>
              <a:ext cx="343637" cy="271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2" h="21600" extrusionOk="0">
                  <a:moveTo>
                    <a:pt x="11409" y="4873"/>
                  </a:moveTo>
                  <a:lnTo>
                    <a:pt x="11409" y="6098"/>
                  </a:lnTo>
                  <a:cubicBezTo>
                    <a:pt x="11411" y="6316"/>
                    <a:pt x="11548" y="6497"/>
                    <a:pt x="11717" y="6497"/>
                  </a:cubicBezTo>
                  <a:lnTo>
                    <a:pt x="18031" y="6497"/>
                  </a:lnTo>
                  <a:lnTo>
                    <a:pt x="18031" y="16059"/>
                  </a:lnTo>
                  <a:cubicBezTo>
                    <a:pt x="18031" y="16195"/>
                    <a:pt x="17946" y="16303"/>
                    <a:pt x="17839" y="16303"/>
                  </a:cubicBezTo>
                  <a:lnTo>
                    <a:pt x="5062" y="16303"/>
                  </a:lnTo>
                  <a:lnTo>
                    <a:pt x="5062" y="12759"/>
                  </a:lnTo>
                  <a:cubicBezTo>
                    <a:pt x="5062" y="12555"/>
                    <a:pt x="4946" y="12371"/>
                    <a:pt x="4788" y="12350"/>
                  </a:cubicBezTo>
                  <a:cubicBezTo>
                    <a:pt x="4779" y="12350"/>
                    <a:pt x="4771" y="12350"/>
                    <a:pt x="4761" y="12350"/>
                  </a:cubicBezTo>
                  <a:cubicBezTo>
                    <a:pt x="4594" y="12350"/>
                    <a:pt x="4460" y="12524"/>
                    <a:pt x="4460" y="12746"/>
                  </a:cubicBezTo>
                  <a:lnTo>
                    <a:pt x="4460" y="16372"/>
                  </a:lnTo>
                  <a:lnTo>
                    <a:pt x="3174" y="16372"/>
                  </a:lnTo>
                  <a:cubicBezTo>
                    <a:pt x="3069" y="16372"/>
                    <a:pt x="2984" y="16264"/>
                    <a:pt x="2984" y="16128"/>
                  </a:cubicBezTo>
                  <a:lnTo>
                    <a:pt x="2984" y="5187"/>
                  </a:lnTo>
                  <a:cubicBezTo>
                    <a:pt x="2984" y="5052"/>
                    <a:pt x="3069" y="4942"/>
                    <a:pt x="3174" y="4942"/>
                  </a:cubicBezTo>
                  <a:lnTo>
                    <a:pt x="4460" y="4942"/>
                  </a:lnTo>
                  <a:lnTo>
                    <a:pt x="4460" y="10997"/>
                  </a:lnTo>
                  <a:cubicBezTo>
                    <a:pt x="4460" y="11202"/>
                    <a:pt x="4576" y="11385"/>
                    <a:pt x="4733" y="11406"/>
                  </a:cubicBezTo>
                  <a:cubicBezTo>
                    <a:pt x="4741" y="11406"/>
                    <a:pt x="4751" y="11406"/>
                    <a:pt x="4759" y="11406"/>
                  </a:cubicBezTo>
                  <a:cubicBezTo>
                    <a:pt x="4928" y="11406"/>
                    <a:pt x="5062" y="11232"/>
                    <a:pt x="5062" y="11010"/>
                  </a:cubicBezTo>
                  <a:lnTo>
                    <a:pt x="5062" y="4873"/>
                  </a:lnTo>
                  <a:close/>
                  <a:moveTo>
                    <a:pt x="11409" y="3037"/>
                  </a:moveTo>
                  <a:lnTo>
                    <a:pt x="11409" y="4095"/>
                  </a:lnTo>
                  <a:lnTo>
                    <a:pt x="3188" y="4095"/>
                  </a:lnTo>
                  <a:cubicBezTo>
                    <a:pt x="2742" y="4095"/>
                    <a:pt x="2380" y="4560"/>
                    <a:pt x="2380" y="5136"/>
                  </a:cubicBezTo>
                  <a:lnTo>
                    <a:pt x="2380" y="16111"/>
                  </a:lnTo>
                  <a:cubicBezTo>
                    <a:pt x="2380" y="16686"/>
                    <a:pt x="2742" y="17152"/>
                    <a:pt x="3188" y="17152"/>
                  </a:cubicBezTo>
                  <a:lnTo>
                    <a:pt x="17824" y="17152"/>
                  </a:lnTo>
                  <a:cubicBezTo>
                    <a:pt x="18270" y="17152"/>
                    <a:pt x="18632" y="16686"/>
                    <a:pt x="18632" y="16111"/>
                  </a:cubicBezTo>
                  <a:lnTo>
                    <a:pt x="18632" y="6566"/>
                  </a:lnTo>
                  <a:lnTo>
                    <a:pt x="19342" y="6566"/>
                  </a:lnTo>
                  <a:lnTo>
                    <a:pt x="19342" y="17201"/>
                  </a:lnTo>
                  <a:cubicBezTo>
                    <a:pt x="19342" y="17759"/>
                    <a:pt x="18993" y="18209"/>
                    <a:pt x="18559" y="18209"/>
                  </a:cubicBezTo>
                  <a:lnTo>
                    <a:pt x="2453" y="18209"/>
                  </a:lnTo>
                  <a:cubicBezTo>
                    <a:pt x="2020" y="18209"/>
                    <a:pt x="1670" y="17759"/>
                    <a:pt x="1670" y="17201"/>
                  </a:cubicBezTo>
                  <a:lnTo>
                    <a:pt x="1670" y="4048"/>
                  </a:lnTo>
                  <a:cubicBezTo>
                    <a:pt x="1670" y="3488"/>
                    <a:pt x="2020" y="3037"/>
                    <a:pt x="2453" y="3037"/>
                  </a:cubicBezTo>
                  <a:close/>
                  <a:moveTo>
                    <a:pt x="12393" y="18989"/>
                  </a:moveTo>
                  <a:lnTo>
                    <a:pt x="12393" y="19090"/>
                  </a:lnTo>
                  <a:cubicBezTo>
                    <a:pt x="12393" y="19308"/>
                    <a:pt x="12259" y="19482"/>
                    <a:pt x="12091" y="19482"/>
                  </a:cubicBezTo>
                  <a:lnTo>
                    <a:pt x="8978" y="19482"/>
                  </a:lnTo>
                  <a:cubicBezTo>
                    <a:pt x="8807" y="19482"/>
                    <a:pt x="8674" y="19306"/>
                    <a:pt x="8674" y="19090"/>
                  </a:cubicBezTo>
                  <a:lnTo>
                    <a:pt x="8674" y="18989"/>
                  </a:lnTo>
                  <a:close/>
                  <a:moveTo>
                    <a:pt x="20169" y="19060"/>
                  </a:moveTo>
                  <a:cubicBezTo>
                    <a:pt x="20279" y="19060"/>
                    <a:pt x="20369" y="19174"/>
                    <a:pt x="20369" y="19310"/>
                  </a:cubicBezTo>
                  <a:cubicBezTo>
                    <a:pt x="20372" y="20146"/>
                    <a:pt x="19848" y="20822"/>
                    <a:pt x="19202" y="20822"/>
                  </a:cubicBezTo>
                  <a:lnTo>
                    <a:pt x="1889" y="20822"/>
                  </a:lnTo>
                  <a:cubicBezTo>
                    <a:pt x="1244" y="20822"/>
                    <a:pt x="716" y="20142"/>
                    <a:pt x="718" y="19310"/>
                  </a:cubicBezTo>
                  <a:cubicBezTo>
                    <a:pt x="718" y="19170"/>
                    <a:pt x="811" y="19060"/>
                    <a:pt x="920" y="19060"/>
                  </a:cubicBezTo>
                  <a:lnTo>
                    <a:pt x="8073" y="19060"/>
                  </a:lnTo>
                  <a:lnTo>
                    <a:pt x="8073" y="19144"/>
                  </a:lnTo>
                  <a:cubicBezTo>
                    <a:pt x="8073" y="19799"/>
                    <a:pt x="8485" y="20329"/>
                    <a:pt x="8991" y="20329"/>
                  </a:cubicBezTo>
                  <a:lnTo>
                    <a:pt x="12079" y="20329"/>
                  </a:lnTo>
                  <a:cubicBezTo>
                    <a:pt x="12587" y="20329"/>
                    <a:pt x="12998" y="19799"/>
                    <a:pt x="12998" y="19144"/>
                  </a:cubicBezTo>
                  <a:lnTo>
                    <a:pt x="12998" y="19060"/>
                  </a:lnTo>
                  <a:close/>
                  <a:moveTo>
                    <a:pt x="11720" y="0"/>
                  </a:moveTo>
                  <a:cubicBezTo>
                    <a:pt x="11551" y="0"/>
                    <a:pt x="11413" y="179"/>
                    <a:pt x="11413" y="399"/>
                  </a:cubicBezTo>
                  <a:lnTo>
                    <a:pt x="11413" y="2260"/>
                  </a:lnTo>
                  <a:lnTo>
                    <a:pt x="2471" y="2260"/>
                  </a:lnTo>
                  <a:cubicBezTo>
                    <a:pt x="1698" y="2260"/>
                    <a:pt x="1072" y="3068"/>
                    <a:pt x="1072" y="4063"/>
                  </a:cubicBezTo>
                  <a:lnTo>
                    <a:pt x="1072" y="17193"/>
                  </a:lnTo>
                  <a:cubicBezTo>
                    <a:pt x="1072" y="17572"/>
                    <a:pt x="1160" y="17921"/>
                    <a:pt x="1312" y="18209"/>
                  </a:cubicBezTo>
                  <a:lnTo>
                    <a:pt x="561" y="18209"/>
                  </a:lnTo>
                  <a:cubicBezTo>
                    <a:pt x="320" y="18209"/>
                    <a:pt x="103" y="18425"/>
                    <a:pt x="48" y="18728"/>
                  </a:cubicBezTo>
                  <a:cubicBezTo>
                    <a:pt x="-219" y="20247"/>
                    <a:pt x="673" y="21600"/>
                    <a:pt x="1807" y="21600"/>
                  </a:cubicBezTo>
                  <a:lnTo>
                    <a:pt x="19359" y="21600"/>
                  </a:lnTo>
                  <a:cubicBezTo>
                    <a:pt x="20491" y="21600"/>
                    <a:pt x="21381" y="20247"/>
                    <a:pt x="21115" y="18728"/>
                  </a:cubicBezTo>
                  <a:cubicBezTo>
                    <a:pt x="21060" y="18423"/>
                    <a:pt x="20847" y="18209"/>
                    <a:pt x="20603" y="18209"/>
                  </a:cubicBezTo>
                  <a:lnTo>
                    <a:pt x="19769" y="18209"/>
                  </a:lnTo>
                  <a:cubicBezTo>
                    <a:pt x="19918" y="17923"/>
                    <a:pt x="20005" y="17574"/>
                    <a:pt x="20005" y="17199"/>
                  </a:cubicBezTo>
                  <a:lnTo>
                    <a:pt x="20005" y="6497"/>
                  </a:lnTo>
                  <a:lnTo>
                    <a:pt x="20733" y="6497"/>
                  </a:lnTo>
                  <a:cubicBezTo>
                    <a:pt x="20903" y="6497"/>
                    <a:pt x="21040" y="6318"/>
                    <a:pt x="21040" y="6096"/>
                  </a:cubicBezTo>
                  <a:lnTo>
                    <a:pt x="21040" y="392"/>
                  </a:lnTo>
                  <a:cubicBezTo>
                    <a:pt x="21040" y="174"/>
                    <a:pt x="20907" y="0"/>
                    <a:pt x="20736" y="0"/>
                  </a:cubicBezTo>
                  <a:lnTo>
                    <a:pt x="17710" y="0"/>
                  </a:lnTo>
                  <a:cubicBezTo>
                    <a:pt x="17552" y="0"/>
                    <a:pt x="17410" y="149"/>
                    <a:pt x="17396" y="353"/>
                  </a:cubicBezTo>
                  <a:cubicBezTo>
                    <a:pt x="17381" y="584"/>
                    <a:pt x="17522" y="776"/>
                    <a:pt x="17697" y="776"/>
                  </a:cubicBezTo>
                  <a:lnTo>
                    <a:pt x="20439" y="776"/>
                  </a:lnTo>
                  <a:lnTo>
                    <a:pt x="20439" y="5717"/>
                  </a:lnTo>
                  <a:lnTo>
                    <a:pt x="12069" y="5717"/>
                  </a:lnTo>
                  <a:lnTo>
                    <a:pt x="12069" y="776"/>
                  </a:lnTo>
                  <a:lnTo>
                    <a:pt x="16094" y="776"/>
                  </a:lnTo>
                  <a:cubicBezTo>
                    <a:pt x="16254" y="776"/>
                    <a:pt x="16396" y="625"/>
                    <a:pt x="16408" y="424"/>
                  </a:cubicBezTo>
                  <a:cubicBezTo>
                    <a:pt x="16423" y="192"/>
                    <a:pt x="16284" y="0"/>
                    <a:pt x="16109" y="0"/>
                  </a:cubicBezTo>
                  <a:close/>
                </a:path>
              </a:pathLst>
            </a:custGeom>
            <a:solidFill>
              <a:srgbClr val="EB91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53" name="Google Shape;2246;p59"/>
            <p:cNvSpPr/>
            <p:nvPr/>
          </p:nvSpPr>
          <p:spPr>
            <a:xfrm>
              <a:off x="211130" y="94542"/>
              <a:ext cx="25183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600" extrusionOk="0">
                  <a:moveTo>
                    <a:pt x="4310" y="0"/>
                  </a:moveTo>
                  <a:cubicBezTo>
                    <a:pt x="2143" y="0"/>
                    <a:pt x="204" y="4129"/>
                    <a:pt x="22" y="9813"/>
                  </a:cubicBezTo>
                  <a:cubicBezTo>
                    <a:pt x="-229" y="16155"/>
                    <a:pt x="1710" y="21600"/>
                    <a:pt x="4105" y="21600"/>
                  </a:cubicBezTo>
                  <a:lnTo>
                    <a:pt x="16855" y="21600"/>
                  </a:lnTo>
                  <a:cubicBezTo>
                    <a:pt x="19044" y="21600"/>
                    <a:pt x="20983" y="17412"/>
                    <a:pt x="21166" y="11787"/>
                  </a:cubicBezTo>
                  <a:cubicBezTo>
                    <a:pt x="21371" y="5325"/>
                    <a:pt x="19455" y="0"/>
                    <a:pt x="17083" y="0"/>
                  </a:cubicBezTo>
                  <a:close/>
                </a:path>
              </a:pathLst>
            </a:custGeom>
            <a:solidFill>
              <a:srgbClr val="EB91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54" name="Google Shape;2247;p59"/>
            <p:cNvSpPr/>
            <p:nvPr/>
          </p:nvSpPr>
          <p:spPr>
            <a:xfrm>
              <a:off x="211134" y="136263"/>
              <a:ext cx="2517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600" extrusionOk="0">
                  <a:moveTo>
                    <a:pt x="4311" y="0"/>
                  </a:moveTo>
                  <a:cubicBezTo>
                    <a:pt x="2142" y="0"/>
                    <a:pt x="201" y="4140"/>
                    <a:pt x="18" y="9780"/>
                  </a:cubicBezTo>
                  <a:cubicBezTo>
                    <a:pt x="-210" y="16260"/>
                    <a:pt x="1708" y="21600"/>
                    <a:pt x="4105" y="21600"/>
                  </a:cubicBezTo>
                  <a:lnTo>
                    <a:pt x="16869" y="21600"/>
                  </a:lnTo>
                  <a:cubicBezTo>
                    <a:pt x="19061" y="21600"/>
                    <a:pt x="21002" y="17400"/>
                    <a:pt x="21185" y="11760"/>
                  </a:cubicBezTo>
                  <a:cubicBezTo>
                    <a:pt x="21390" y="5400"/>
                    <a:pt x="19472" y="0"/>
                    <a:pt x="17097" y="0"/>
                  </a:cubicBezTo>
                  <a:close/>
                </a:path>
              </a:pathLst>
            </a:custGeom>
            <a:solidFill>
              <a:srgbClr val="EB91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55" name="Google Shape;2248;p59"/>
            <p:cNvSpPr/>
            <p:nvPr/>
          </p:nvSpPr>
          <p:spPr>
            <a:xfrm>
              <a:off x="211134" y="157592"/>
              <a:ext cx="2517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600" extrusionOk="0">
                  <a:moveTo>
                    <a:pt x="4311" y="0"/>
                  </a:moveTo>
                  <a:cubicBezTo>
                    <a:pt x="2142" y="0"/>
                    <a:pt x="201" y="4188"/>
                    <a:pt x="18" y="9813"/>
                  </a:cubicBezTo>
                  <a:cubicBezTo>
                    <a:pt x="-210" y="16275"/>
                    <a:pt x="1708" y="21600"/>
                    <a:pt x="4105" y="21600"/>
                  </a:cubicBezTo>
                  <a:lnTo>
                    <a:pt x="16869" y="21600"/>
                  </a:lnTo>
                  <a:cubicBezTo>
                    <a:pt x="19061" y="21600"/>
                    <a:pt x="21002" y="17471"/>
                    <a:pt x="21185" y="11787"/>
                  </a:cubicBezTo>
                  <a:cubicBezTo>
                    <a:pt x="21390" y="5325"/>
                    <a:pt x="19472" y="0"/>
                    <a:pt x="17097" y="0"/>
                  </a:cubicBezTo>
                  <a:close/>
                </a:path>
              </a:pathLst>
            </a:custGeom>
            <a:solidFill>
              <a:srgbClr val="EB91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56" name="Google Shape;2249;p59"/>
            <p:cNvSpPr/>
            <p:nvPr/>
          </p:nvSpPr>
          <p:spPr>
            <a:xfrm>
              <a:off x="141147" y="178039"/>
              <a:ext cx="2517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600" extrusionOk="0">
                  <a:moveTo>
                    <a:pt x="4330" y="0"/>
                  </a:moveTo>
                  <a:cubicBezTo>
                    <a:pt x="2138" y="0"/>
                    <a:pt x="220" y="4188"/>
                    <a:pt x="14" y="9813"/>
                  </a:cubicBezTo>
                  <a:cubicBezTo>
                    <a:pt x="-191" y="16275"/>
                    <a:pt x="1750" y="21600"/>
                    <a:pt x="4124" y="21600"/>
                  </a:cubicBezTo>
                  <a:lnTo>
                    <a:pt x="16888" y="21600"/>
                  </a:lnTo>
                  <a:cubicBezTo>
                    <a:pt x="19080" y="21600"/>
                    <a:pt x="21021" y="17471"/>
                    <a:pt x="21181" y="11787"/>
                  </a:cubicBezTo>
                  <a:cubicBezTo>
                    <a:pt x="21409" y="5325"/>
                    <a:pt x="19491" y="0"/>
                    <a:pt x="17094" y="0"/>
                  </a:cubicBezTo>
                  <a:close/>
                </a:path>
              </a:pathLst>
            </a:custGeom>
            <a:solidFill>
              <a:srgbClr val="EB91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57" name="Google Shape;2250;p59"/>
            <p:cNvSpPr/>
            <p:nvPr/>
          </p:nvSpPr>
          <p:spPr>
            <a:xfrm>
              <a:off x="180436" y="178039"/>
              <a:ext cx="55533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1973" y="0"/>
                  </a:moveTo>
                  <a:cubicBezTo>
                    <a:pt x="980" y="0"/>
                    <a:pt x="82" y="4188"/>
                    <a:pt x="8" y="9813"/>
                  </a:cubicBezTo>
                  <a:cubicBezTo>
                    <a:pt x="-96" y="16275"/>
                    <a:pt x="782" y="21600"/>
                    <a:pt x="1879" y="21600"/>
                  </a:cubicBezTo>
                  <a:lnTo>
                    <a:pt x="19424" y="21600"/>
                  </a:lnTo>
                  <a:cubicBezTo>
                    <a:pt x="20417" y="21600"/>
                    <a:pt x="21305" y="17471"/>
                    <a:pt x="21389" y="11787"/>
                  </a:cubicBezTo>
                  <a:cubicBezTo>
                    <a:pt x="21504" y="5325"/>
                    <a:pt x="20626" y="0"/>
                    <a:pt x="19508" y="0"/>
                  </a:cubicBezTo>
                  <a:close/>
                </a:path>
              </a:pathLst>
            </a:custGeom>
            <a:solidFill>
              <a:srgbClr val="EB91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58" name="Google Shape;2251;p59"/>
            <p:cNvSpPr/>
            <p:nvPr/>
          </p:nvSpPr>
          <p:spPr>
            <a:xfrm>
              <a:off x="172084" y="136263"/>
              <a:ext cx="2518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600" extrusionOk="0">
                  <a:moveTo>
                    <a:pt x="4347" y="0"/>
                  </a:moveTo>
                  <a:cubicBezTo>
                    <a:pt x="2160" y="0"/>
                    <a:pt x="202" y="4140"/>
                    <a:pt x="18" y="9780"/>
                  </a:cubicBezTo>
                  <a:cubicBezTo>
                    <a:pt x="-212" y="16260"/>
                    <a:pt x="1722" y="21600"/>
                    <a:pt x="4140" y="21600"/>
                  </a:cubicBezTo>
                  <a:lnTo>
                    <a:pt x="17243" y="21600"/>
                  </a:lnTo>
                  <a:cubicBezTo>
                    <a:pt x="17243" y="21600"/>
                    <a:pt x="17266" y="21600"/>
                    <a:pt x="17289" y="21600"/>
                  </a:cubicBezTo>
                  <a:cubicBezTo>
                    <a:pt x="19569" y="21600"/>
                    <a:pt x="21388" y="16740"/>
                    <a:pt x="21388" y="10800"/>
                  </a:cubicBezTo>
                  <a:cubicBezTo>
                    <a:pt x="21388" y="4800"/>
                    <a:pt x="19523" y="0"/>
                    <a:pt x="17243" y="0"/>
                  </a:cubicBezTo>
                  <a:close/>
                </a:path>
              </a:pathLst>
            </a:custGeom>
            <a:solidFill>
              <a:srgbClr val="EB91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59" name="Google Shape;2252;p59"/>
            <p:cNvSpPr/>
            <p:nvPr/>
          </p:nvSpPr>
          <p:spPr>
            <a:xfrm>
              <a:off x="108574" y="136263"/>
              <a:ext cx="5341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2061" y="0"/>
                  </a:moveTo>
                  <a:cubicBezTo>
                    <a:pt x="1024" y="0"/>
                    <a:pt x="86" y="4140"/>
                    <a:pt x="9" y="9780"/>
                  </a:cubicBezTo>
                  <a:cubicBezTo>
                    <a:pt x="-100" y="16260"/>
                    <a:pt x="817" y="21600"/>
                    <a:pt x="1963" y="21600"/>
                  </a:cubicBezTo>
                  <a:lnTo>
                    <a:pt x="19524" y="21600"/>
                  </a:lnTo>
                  <a:cubicBezTo>
                    <a:pt x="19524" y="21600"/>
                    <a:pt x="19535" y="21600"/>
                    <a:pt x="19546" y="21600"/>
                  </a:cubicBezTo>
                  <a:cubicBezTo>
                    <a:pt x="20616" y="21600"/>
                    <a:pt x="21500" y="16740"/>
                    <a:pt x="21500" y="10800"/>
                  </a:cubicBezTo>
                  <a:cubicBezTo>
                    <a:pt x="21500" y="4800"/>
                    <a:pt x="20605" y="0"/>
                    <a:pt x="19524" y="0"/>
                  </a:cubicBezTo>
                  <a:close/>
                </a:path>
              </a:pathLst>
            </a:custGeom>
            <a:solidFill>
              <a:srgbClr val="EB91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60" name="Google Shape;2253;p59"/>
            <p:cNvSpPr/>
            <p:nvPr/>
          </p:nvSpPr>
          <p:spPr>
            <a:xfrm>
              <a:off x="108976" y="94542"/>
              <a:ext cx="87610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4" h="21600" extrusionOk="0">
                  <a:moveTo>
                    <a:pt x="1194" y="0"/>
                  </a:moveTo>
                  <a:cubicBezTo>
                    <a:pt x="533" y="0"/>
                    <a:pt x="0" y="4787"/>
                    <a:pt x="0" y="10710"/>
                  </a:cubicBezTo>
                  <a:cubicBezTo>
                    <a:pt x="0" y="16694"/>
                    <a:pt x="540" y="21600"/>
                    <a:pt x="1207" y="21600"/>
                  </a:cubicBezTo>
                  <a:lnTo>
                    <a:pt x="20280" y="21600"/>
                  </a:lnTo>
                  <a:cubicBezTo>
                    <a:pt x="20913" y="21600"/>
                    <a:pt x="21487" y="17412"/>
                    <a:pt x="21540" y="11787"/>
                  </a:cubicBezTo>
                  <a:cubicBezTo>
                    <a:pt x="21600" y="5325"/>
                    <a:pt x="21040" y="0"/>
                    <a:pt x="20340" y="0"/>
                  </a:cubicBezTo>
                  <a:lnTo>
                    <a:pt x="1207" y="0"/>
                  </a:lnTo>
                  <a:cubicBezTo>
                    <a:pt x="1200" y="0"/>
                    <a:pt x="1194" y="0"/>
                    <a:pt x="1194" y="0"/>
                  </a:cubicBezTo>
                  <a:close/>
                </a:path>
              </a:pathLst>
            </a:custGeom>
            <a:solidFill>
              <a:srgbClr val="EB91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61" name="Google Shape;2254;p59"/>
            <p:cNvSpPr/>
            <p:nvPr/>
          </p:nvSpPr>
          <p:spPr>
            <a:xfrm>
              <a:off x="108008" y="115844"/>
              <a:ext cx="128603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4" h="21600" extrusionOk="0">
                  <a:moveTo>
                    <a:pt x="863" y="0"/>
                  </a:moveTo>
                  <a:cubicBezTo>
                    <a:pt x="428" y="0"/>
                    <a:pt x="44" y="4140"/>
                    <a:pt x="3" y="9780"/>
                  </a:cubicBezTo>
                  <a:cubicBezTo>
                    <a:pt x="-38" y="16260"/>
                    <a:pt x="342" y="21600"/>
                    <a:pt x="831" y="21600"/>
                  </a:cubicBezTo>
                  <a:lnTo>
                    <a:pt x="20616" y="21600"/>
                  </a:lnTo>
                  <a:cubicBezTo>
                    <a:pt x="21014" y="21600"/>
                    <a:pt x="21372" y="18120"/>
                    <a:pt x="21458" y="12960"/>
                  </a:cubicBezTo>
                  <a:cubicBezTo>
                    <a:pt x="21562" y="6000"/>
                    <a:pt x="21154" y="0"/>
                    <a:pt x="20638" y="0"/>
                  </a:cubicBezTo>
                  <a:close/>
                </a:path>
              </a:pathLst>
            </a:custGeom>
            <a:solidFill>
              <a:srgbClr val="EB91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62" name="Google Shape;2255;p59"/>
            <p:cNvSpPr/>
            <p:nvPr/>
          </p:nvSpPr>
          <p:spPr>
            <a:xfrm>
              <a:off x="247910" y="94542"/>
              <a:ext cx="1929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5" h="21600" extrusionOk="0">
                  <a:moveTo>
                    <a:pt x="5628" y="0"/>
                  </a:moveTo>
                  <a:cubicBezTo>
                    <a:pt x="2779" y="0"/>
                    <a:pt x="287" y="4129"/>
                    <a:pt x="20" y="9813"/>
                  </a:cubicBezTo>
                  <a:cubicBezTo>
                    <a:pt x="-247" y="16155"/>
                    <a:pt x="2245" y="21600"/>
                    <a:pt x="5331" y="21600"/>
                  </a:cubicBezTo>
                  <a:lnTo>
                    <a:pt x="15508" y="21600"/>
                  </a:lnTo>
                  <a:cubicBezTo>
                    <a:pt x="18327" y="21600"/>
                    <a:pt x="20849" y="17412"/>
                    <a:pt x="21086" y="11787"/>
                  </a:cubicBezTo>
                  <a:cubicBezTo>
                    <a:pt x="21353" y="5325"/>
                    <a:pt x="18861" y="0"/>
                    <a:pt x="15745" y="0"/>
                  </a:cubicBezTo>
                  <a:close/>
                </a:path>
              </a:pathLst>
            </a:custGeom>
            <a:solidFill>
              <a:srgbClr val="EB91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63" name="Google Shape;2256;p59"/>
            <p:cNvSpPr/>
            <p:nvPr/>
          </p:nvSpPr>
          <p:spPr>
            <a:xfrm>
              <a:off x="247910" y="115844"/>
              <a:ext cx="1929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5" h="21600" extrusionOk="0">
                  <a:moveTo>
                    <a:pt x="5628" y="0"/>
                  </a:moveTo>
                  <a:cubicBezTo>
                    <a:pt x="2779" y="0"/>
                    <a:pt x="287" y="4140"/>
                    <a:pt x="20" y="9780"/>
                  </a:cubicBezTo>
                  <a:cubicBezTo>
                    <a:pt x="-247" y="16260"/>
                    <a:pt x="2245" y="21600"/>
                    <a:pt x="5331" y="21600"/>
                  </a:cubicBezTo>
                  <a:lnTo>
                    <a:pt x="15508" y="21600"/>
                  </a:lnTo>
                  <a:cubicBezTo>
                    <a:pt x="18327" y="21600"/>
                    <a:pt x="20849" y="17460"/>
                    <a:pt x="21086" y="11820"/>
                  </a:cubicBezTo>
                  <a:cubicBezTo>
                    <a:pt x="21353" y="5340"/>
                    <a:pt x="18861" y="0"/>
                    <a:pt x="15745" y="0"/>
                  </a:cubicBezTo>
                  <a:close/>
                </a:path>
              </a:pathLst>
            </a:custGeom>
            <a:solidFill>
              <a:srgbClr val="EB91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64" name="Google Shape;2257;p59"/>
            <p:cNvSpPr/>
            <p:nvPr/>
          </p:nvSpPr>
          <p:spPr>
            <a:xfrm>
              <a:off x="247910" y="136290"/>
              <a:ext cx="1929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5" h="21600" extrusionOk="0">
                  <a:moveTo>
                    <a:pt x="5628" y="0"/>
                  </a:moveTo>
                  <a:cubicBezTo>
                    <a:pt x="2779" y="0"/>
                    <a:pt x="287" y="4140"/>
                    <a:pt x="20" y="9780"/>
                  </a:cubicBezTo>
                  <a:cubicBezTo>
                    <a:pt x="-247" y="16200"/>
                    <a:pt x="2245" y="21600"/>
                    <a:pt x="5331" y="21600"/>
                  </a:cubicBezTo>
                  <a:lnTo>
                    <a:pt x="15508" y="21600"/>
                  </a:lnTo>
                  <a:cubicBezTo>
                    <a:pt x="18327" y="21600"/>
                    <a:pt x="20849" y="17460"/>
                    <a:pt x="21086" y="11820"/>
                  </a:cubicBezTo>
                  <a:cubicBezTo>
                    <a:pt x="21353" y="5340"/>
                    <a:pt x="18861" y="0"/>
                    <a:pt x="15745" y="0"/>
                  </a:cubicBezTo>
                  <a:close/>
                </a:path>
              </a:pathLst>
            </a:custGeom>
            <a:solidFill>
              <a:srgbClr val="EB91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65" name="Google Shape;2258;p59"/>
            <p:cNvSpPr/>
            <p:nvPr/>
          </p:nvSpPr>
          <p:spPr>
            <a:xfrm>
              <a:off x="247910" y="157592"/>
              <a:ext cx="1929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5" h="21600" extrusionOk="0">
                  <a:moveTo>
                    <a:pt x="5628" y="0"/>
                  </a:moveTo>
                  <a:cubicBezTo>
                    <a:pt x="2779" y="0"/>
                    <a:pt x="287" y="4188"/>
                    <a:pt x="20" y="9813"/>
                  </a:cubicBezTo>
                  <a:cubicBezTo>
                    <a:pt x="-247" y="16275"/>
                    <a:pt x="2245" y="21600"/>
                    <a:pt x="5331" y="21600"/>
                  </a:cubicBezTo>
                  <a:lnTo>
                    <a:pt x="15508" y="21600"/>
                  </a:lnTo>
                  <a:cubicBezTo>
                    <a:pt x="18327" y="21600"/>
                    <a:pt x="20849" y="17471"/>
                    <a:pt x="21086" y="11787"/>
                  </a:cubicBezTo>
                  <a:cubicBezTo>
                    <a:pt x="21353" y="5325"/>
                    <a:pt x="18861" y="0"/>
                    <a:pt x="15745" y="0"/>
                  </a:cubicBezTo>
                  <a:close/>
                </a:path>
              </a:pathLst>
            </a:custGeom>
            <a:solidFill>
              <a:srgbClr val="EB91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66" name="Google Shape;2259;p59"/>
            <p:cNvSpPr/>
            <p:nvPr/>
          </p:nvSpPr>
          <p:spPr>
            <a:xfrm>
              <a:off x="247910" y="178039"/>
              <a:ext cx="1929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5" h="21600" extrusionOk="0">
                  <a:moveTo>
                    <a:pt x="5628" y="0"/>
                  </a:moveTo>
                  <a:cubicBezTo>
                    <a:pt x="2779" y="0"/>
                    <a:pt x="287" y="4188"/>
                    <a:pt x="20" y="9813"/>
                  </a:cubicBezTo>
                  <a:cubicBezTo>
                    <a:pt x="-247" y="16275"/>
                    <a:pt x="2245" y="21600"/>
                    <a:pt x="5331" y="21600"/>
                  </a:cubicBezTo>
                  <a:lnTo>
                    <a:pt x="15508" y="21600"/>
                  </a:lnTo>
                  <a:cubicBezTo>
                    <a:pt x="18327" y="21600"/>
                    <a:pt x="20849" y="17471"/>
                    <a:pt x="21086" y="11787"/>
                  </a:cubicBezTo>
                  <a:cubicBezTo>
                    <a:pt x="21353" y="5325"/>
                    <a:pt x="18861" y="0"/>
                    <a:pt x="15745" y="0"/>
                  </a:cubicBezTo>
                  <a:close/>
                </a:path>
              </a:pathLst>
            </a:custGeom>
            <a:solidFill>
              <a:srgbClr val="EB91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868" name="Google Shape;2261;p59"/>
          <p:cNvSpPr txBox="1"/>
          <p:nvPr/>
        </p:nvSpPr>
        <p:spPr>
          <a:xfrm>
            <a:off x="738101" y="3502018"/>
            <a:ext cx="1653707" cy="1099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solidFill>
                  <a:srgbClr val="242424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Pick a project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69" name="Google Shape;2263;p59"/>
          <p:cNvSpPr txBox="1"/>
          <p:nvPr/>
        </p:nvSpPr>
        <p:spPr>
          <a:xfrm>
            <a:off x="2534006" y="3530906"/>
            <a:ext cx="2021638" cy="79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242424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Find a good first issue</a:t>
            </a:r>
          </a:p>
        </p:txBody>
      </p:sp>
      <p:sp>
        <p:nvSpPr>
          <p:cNvPr id="870" name="Google Shape;2264;p59"/>
          <p:cNvSpPr txBox="1"/>
          <p:nvPr/>
        </p:nvSpPr>
        <p:spPr>
          <a:xfrm>
            <a:off x="734162" y="1387567"/>
            <a:ext cx="1573201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3000" b="1">
                <a:solidFill>
                  <a:srgbClr val="EB9109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01</a:t>
            </a:r>
          </a:p>
        </p:txBody>
      </p:sp>
      <p:sp>
        <p:nvSpPr>
          <p:cNvPr id="871" name="Google Shape;2266;p59"/>
          <p:cNvSpPr txBox="1"/>
          <p:nvPr/>
        </p:nvSpPr>
        <p:spPr>
          <a:xfrm>
            <a:off x="4617720" y="3530906"/>
            <a:ext cx="2188441" cy="122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000" b="1">
                <a:solidFill>
                  <a:srgbClr val="24242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Check project requirements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br/>
            <a:endParaRPr/>
          </a:p>
        </p:txBody>
      </p:sp>
      <p:sp>
        <p:nvSpPr>
          <p:cNvPr id="872" name="Google Shape;2268;p59"/>
          <p:cNvSpPr txBox="1"/>
          <p:nvPr/>
        </p:nvSpPr>
        <p:spPr>
          <a:xfrm>
            <a:off x="6858954" y="3517767"/>
            <a:ext cx="2100896" cy="122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000" b="1">
                <a:solidFill>
                  <a:srgbClr val="242424"/>
                </a:solidFill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Submit a pull request</a:t>
            </a:r>
          </a:p>
          <a:p>
            <a:pPr>
              <a:defRPr>
                <a:solidFill>
                  <a:srgbClr val="000000"/>
                </a:solidFill>
              </a:defRPr>
            </a:pPr>
            <a:br>
              <a:rPr b="1">
                <a:solidFill>
                  <a:srgbClr val="242424"/>
                </a:solidFill>
                <a:latin typeface="IBM Plex Mono"/>
                <a:ea typeface="IBM Plex Mono"/>
                <a:cs typeface="IBM Plex Mono"/>
                <a:sym typeface="IBM Plex Mono"/>
              </a:rPr>
            </a:br>
            <a:endParaRPr b="1">
              <a:solidFill>
                <a:srgbClr val="242424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873" name="Google Shape;2269;p59"/>
          <p:cNvSpPr txBox="1"/>
          <p:nvPr/>
        </p:nvSpPr>
        <p:spPr>
          <a:xfrm>
            <a:off x="2632996" y="1387567"/>
            <a:ext cx="1573201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3000" b="1">
                <a:solidFill>
                  <a:srgbClr val="EB9109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02</a:t>
            </a:r>
          </a:p>
        </p:txBody>
      </p:sp>
      <p:sp>
        <p:nvSpPr>
          <p:cNvPr id="874" name="Google Shape;2270;p59"/>
          <p:cNvSpPr txBox="1"/>
          <p:nvPr/>
        </p:nvSpPr>
        <p:spPr>
          <a:xfrm>
            <a:off x="4771980" y="1387567"/>
            <a:ext cx="1573201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3000" b="1">
                <a:solidFill>
                  <a:srgbClr val="EB9109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03</a:t>
            </a:r>
          </a:p>
        </p:txBody>
      </p:sp>
      <p:sp>
        <p:nvSpPr>
          <p:cNvPr id="875" name="Google Shape;2271;p59"/>
          <p:cNvSpPr txBox="1"/>
          <p:nvPr/>
        </p:nvSpPr>
        <p:spPr>
          <a:xfrm>
            <a:off x="6836640" y="1387567"/>
            <a:ext cx="1573201" cy="640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3000" b="1">
                <a:solidFill>
                  <a:srgbClr val="EB9109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r>
              <a:t>04</a:t>
            </a:r>
          </a:p>
        </p:txBody>
      </p:sp>
      <p:sp>
        <p:nvSpPr>
          <p:cNvPr id="876" name="Google Shape;2272;p59"/>
          <p:cNvSpPr/>
          <p:nvPr/>
        </p:nvSpPr>
        <p:spPr>
          <a:xfrm>
            <a:off x="5193631" y="2425967"/>
            <a:ext cx="729901" cy="572702"/>
          </a:xfrm>
          <a:prstGeom prst="rect">
            <a:avLst/>
          </a:prstGeom>
          <a:ln>
            <a:solidFill>
              <a:srgbClr val="EB9109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77" name="Google Shape;2273;p59"/>
          <p:cNvSpPr/>
          <p:nvPr/>
        </p:nvSpPr>
        <p:spPr>
          <a:xfrm>
            <a:off x="7258294" y="2425967"/>
            <a:ext cx="729901" cy="572702"/>
          </a:xfrm>
          <a:prstGeom prst="rect">
            <a:avLst/>
          </a:prstGeom>
          <a:ln>
            <a:solidFill>
              <a:srgbClr val="EB9109"/>
            </a:solidFill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878" name="Google Shape;2274;p59"/>
          <p:cNvCxnSpPr>
            <a:stCxn id="870" idx="0"/>
            <a:endCxn id="836" idx="0"/>
          </p:cNvCxnSpPr>
          <p:nvPr/>
        </p:nvCxnSpPr>
        <p:spPr>
          <a:xfrm flipH="1">
            <a:off x="1524000" y="1701800"/>
            <a:ext cx="12700" cy="1016000"/>
          </a:xfrm>
          <a:prstGeom prst="bentConnector4">
            <a:avLst>
              <a:gd name="adj1" fmla="val 8300000"/>
              <a:gd name="adj2" fmla="val 46250"/>
            </a:avLst>
          </a:prstGeom>
          <a:ln>
            <a:solidFill>
              <a:srgbClr val="EB9109"/>
            </a:solidFill>
          </a:ln>
        </p:spPr>
      </p:cxnSp>
      <p:sp>
        <p:nvSpPr>
          <p:cNvPr id="879" name="Google Shape;2275;p59"/>
          <p:cNvSpPr/>
          <p:nvPr/>
        </p:nvSpPr>
        <p:spPr>
          <a:xfrm rot="16200000" flipH="1">
            <a:off x="1286599" y="3226767"/>
            <a:ext cx="468901" cy="12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2" y="0"/>
                </a:lnTo>
                <a:lnTo>
                  <a:pt x="10802" y="21600"/>
                </a:lnTo>
                <a:lnTo>
                  <a:pt x="21600" y="21600"/>
                </a:lnTo>
              </a:path>
            </a:pathLst>
          </a:custGeom>
          <a:ln>
            <a:solidFill>
              <a:srgbClr val="EB9109"/>
            </a:solidFill>
            <a:tailEnd type="oval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80" name="Google Shape;2276;p59"/>
          <p:cNvSpPr/>
          <p:nvPr/>
        </p:nvSpPr>
        <p:spPr>
          <a:xfrm rot="16200000" flipH="1">
            <a:off x="3185446" y="3226767"/>
            <a:ext cx="468901" cy="12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2" y="0"/>
                </a:lnTo>
                <a:lnTo>
                  <a:pt x="10802" y="21600"/>
                </a:lnTo>
                <a:lnTo>
                  <a:pt x="21600" y="21600"/>
                </a:lnTo>
              </a:path>
            </a:pathLst>
          </a:custGeom>
          <a:ln>
            <a:solidFill>
              <a:srgbClr val="EB9109"/>
            </a:solidFill>
            <a:tailEnd type="oval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81" name="Google Shape;2277;p59"/>
          <p:cNvSpPr/>
          <p:nvPr/>
        </p:nvSpPr>
        <p:spPr>
          <a:xfrm rot="16200000" flipH="1">
            <a:off x="5324431" y="3226767"/>
            <a:ext cx="468901" cy="12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2" y="0"/>
                </a:lnTo>
                <a:lnTo>
                  <a:pt x="10802" y="21600"/>
                </a:lnTo>
                <a:lnTo>
                  <a:pt x="21600" y="21600"/>
                </a:lnTo>
              </a:path>
            </a:pathLst>
          </a:custGeom>
          <a:ln>
            <a:solidFill>
              <a:srgbClr val="EB9109"/>
            </a:solidFill>
            <a:tailEnd type="oval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82" name="Google Shape;2278;p59"/>
          <p:cNvSpPr/>
          <p:nvPr/>
        </p:nvSpPr>
        <p:spPr>
          <a:xfrm rot="16200000" flipH="1">
            <a:off x="7389094" y="3226767"/>
            <a:ext cx="468901" cy="12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2" y="0"/>
                </a:lnTo>
                <a:lnTo>
                  <a:pt x="10802" y="21600"/>
                </a:lnTo>
                <a:lnTo>
                  <a:pt x="21600" y="21600"/>
                </a:lnTo>
              </a:path>
            </a:pathLst>
          </a:custGeom>
          <a:ln>
            <a:solidFill>
              <a:srgbClr val="EB9109"/>
            </a:solidFill>
            <a:tailEnd type="oval"/>
          </a:ln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883" name="Google Shape;2279;p59"/>
          <p:cNvCxnSpPr>
            <a:stCxn id="873" idx="0"/>
            <a:endCxn id="835" idx="0"/>
          </p:cNvCxnSpPr>
          <p:nvPr/>
        </p:nvCxnSpPr>
        <p:spPr>
          <a:xfrm flipH="1">
            <a:off x="3416300" y="1701800"/>
            <a:ext cx="12700" cy="1016000"/>
          </a:xfrm>
          <a:prstGeom prst="bentConnector4">
            <a:avLst>
              <a:gd name="adj1" fmla="val 8300000"/>
              <a:gd name="adj2" fmla="val 46250"/>
            </a:avLst>
          </a:prstGeom>
          <a:ln>
            <a:solidFill>
              <a:srgbClr val="EB9109"/>
            </a:solidFill>
          </a:ln>
        </p:spPr>
      </p:cxnSp>
      <p:cxnSp>
        <p:nvCxnSpPr>
          <p:cNvPr id="884" name="Google Shape;2280;p59"/>
          <p:cNvCxnSpPr>
            <a:stCxn id="874" idx="0"/>
            <a:endCxn id="876" idx="0"/>
          </p:cNvCxnSpPr>
          <p:nvPr/>
        </p:nvCxnSpPr>
        <p:spPr>
          <a:xfrm>
            <a:off x="5562600" y="1701800"/>
            <a:ext cx="12700" cy="1016000"/>
          </a:xfrm>
          <a:prstGeom prst="bentConnector4">
            <a:avLst>
              <a:gd name="adj1" fmla="val -8200000"/>
              <a:gd name="adj2" fmla="val 46250"/>
            </a:avLst>
          </a:prstGeom>
          <a:ln>
            <a:solidFill>
              <a:srgbClr val="EB9109"/>
            </a:solidFill>
          </a:ln>
        </p:spPr>
      </p:cxnSp>
      <p:cxnSp>
        <p:nvCxnSpPr>
          <p:cNvPr id="885" name="Google Shape;2281;p59"/>
          <p:cNvCxnSpPr>
            <a:stCxn id="875" idx="0"/>
            <a:endCxn id="877" idx="0"/>
          </p:cNvCxnSpPr>
          <p:nvPr/>
        </p:nvCxnSpPr>
        <p:spPr>
          <a:xfrm>
            <a:off x="7620000" y="1701800"/>
            <a:ext cx="12700" cy="1016000"/>
          </a:xfrm>
          <a:prstGeom prst="bentConnector4">
            <a:avLst>
              <a:gd name="adj1" fmla="val -8200000"/>
              <a:gd name="adj2" fmla="val 46250"/>
            </a:avLst>
          </a:prstGeom>
          <a:ln>
            <a:solidFill>
              <a:srgbClr val="EB9109"/>
            </a:solidFill>
          </a:ln>
        </p:spPr>
      </p:cxn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1492;p38"/>
          <p:cNvSpPr txBox="1">
            <a:spLocks noGrp="1"/>
          </p:cNvSpPr>
          <p:nvPr>
            <p:ph type="title"/>
          </p:nvPr>
        </p:nvSpPr>
        <p:spPr>
          <a:xfrm>
            <a:off x="2008148" y="215419"/>
            <a:ext cx="6315224" cy="841800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Job Opportunities</a:t>
            </a:r>
          </a:p>
        </p:txBody>
      </p:sp>
      <p:grpSp>
        <p:nvGrpSpPr>
          <p:cNvPr id="891" name="Google Shape;1523;p38"/>
          <p:cNvGrpSpPr/>
          <p:nvPr/>
        </p:nvGrpSpPr>
        <p:grpSpPr>
          <a:xfrm>
            <a:off x="2352342" y="897807"/>
            <a:ext cx="4558968" cy="134101"/>
            <a:chOff x="0" y="0"/>
            <a:chExt cx="4558967" cy="134100"/>
          </a:xfrm>
        </p:grpSpPr>
        <p:sp>
          <p:nvSpPr>
            <p:cNvPr id="888" name="Google Shape;1524;p38"/>
            <p:cNvSpPr/>
            <p:nvPr/>
          </p:nvSpPr>
          <p:spPr>
            <a:xfrm>
              <a:off x="4424867" y="-1"/>
              <a:ext cx="134101" cy="134102"/>
            </a:xfrm>
            <a:prstGeom prst="ellipse">
              <a:avLst/>
            </a:prstGeom>
            <a:noFill/>
            <a:ln w="9525" cap="flat">
              <a:solidFill>
                <a:srgbClr val="0C0A9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89" name="Google Shape;1525;p38"/>
            <p:cNvSpPr/>
            <p:nvPr/>
          </p:nvSpPr>
          <p:spPr>
            <a:xfrm>
              <a:off x="-1" y="67049"/>
              <a:ext cx="4462802" cy="1"/>
            </a:xfrm>
            <a:prstGeom prst="line">
              <a:avLst/>
            </a:prstGeom>
            <a:noFill/>
            <a:ln w="9525" cap="flat">
              <a:solidFill>
                <a:srgbClr val="0C0A9E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0" name="Google Shape;1526;p38"/>
            <p:cNvSpPr/>
            <p:nvPr/>
          </p:nvSpPr>
          <p:spPr>
            <a:xfrm>
              <a:off x="4454979" y="30142"/>
              <a:ext cx="73801" cy="73801"/>
            </a:xfrm>
            <a:prstGeom prst="ellipse">
              <a:avLst/>
            </a:prstGeom>
            <a:solidFill>
              <a:srgbClr val="0C0A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892" name="Picture 18" descr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22" y="1256093"/>
            <a:ext cx="4066377" cy="3621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893" name="Google Shape;1499;p38" descr="Google Shape;1499;p38"/>
          <p:cNvPicPr>
            <a:picLocks noChangeAspect="1"/>
          </p:cNvPicPr>
          <p:nvPr/>
        </p:nvPicPr>
        <p:blipFill>
          <a:blip r:embed="rId3"/>
          <a:srcRect l="16960" t="24718" r="7120" b="26177"/>
          <a:stretch>
            <a:fillRect/>
          </a:stretch>
        </p:blipFill>
        <p:spPr>
          <a:xfrm>
            <a:off x="6807320" y="-965883"/>
            <a:ext cx="4198517" cy="3204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894" name="Picture 20" descr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462" y="1232237"/>
            <a:ext cx="3645118" cy="36451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1734;p43"/>
          <p:cNvSpPr txBox="1">
            <a:spLocks noGrp="1"/>
          </p:cNvSpPr>
          <p:nvPr>
            <p:ph type="body" sz="quarter" idx="1"/>
          </p:nvPr>
        </p:nvSpPr>
        <p:spPr>
          <a:xfrm>
            <a:off x="5976225" y="2147217"/>
            <a:ext cx="2102101" cy="405601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marL="0" indent="0" algn="ctr" defTabSz="676655">
              <a:defRPr sz="1480" b="1"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Projects</a:t>
            </a:r>
          </a:p>
        </p:txBody>
      </p:sp>
      <p:sp>
        <p:nvSpPr>
          <p:cNvPr id="897" name="Google Shape;1735;p43"/>
          <p:cNvSpPr txBox="1">
            <a:spLocks noGrp="1"/>
          </p:cNvSpPr>
          <p:nvPr>
            <p:ph type="title"/>
          </p:nvPr>
        </p:nvSpPr>
        <p:spPr>
          <a:xfrm>
            <a:off x="719999" y="330724"/>
            <a:ext cx="7704002" cy="572702"/>
          </a:xfrm>
          <a:prstGeom prst="rect">
            <a:avLst/>
          </a:prstGeom>
        </p:spPr>
        <p:txBody>
          <a:bodyPr/>
          <a:lstStyle>
            <a:lvl1pPr algn="l" defTabSz="768095">
              <a:defRPr sz="2520"/>
            </a:lvl1pPr>
          </a:lstStyle>
          <a:p>
            <a:r>
              <a:t>MUST HAVE…</a:t>
            </a:r>
          </a:p>
        </p:txBody>
      </p:sp>
      <p:sp>
        <p:nvSpPr>
          <p:cNvPr id="898" name="Google Shape;1736;p43"/>
          <p:cNvSpPr txBox="1"/>
          <p:nvPr/>
        </p:nvSpPr>
        <p:spPr>
          <a:xfrm>
            <a:off x="1065676" y="2201782"/>
            <a:ext cx="2102101" cy="40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 fontScale="92500" lnSpcReduction="10000"/>
          </a:bodyPr>
          <a:lstStyle>
            <a:lvl1pPr algn="ctr" defTabSz="676655">
              <a:lnSpc>
                <a:spcPct val="115000"/>
              </a:lnSpc>
              <a:defRPr sz="1480" b="1"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Patience</a:t>
            </a:r>
          </a:p>
        </p:txBody>
      </p:sp>
      <p:sp>
        <p:nvSpPr>
          <p:cNvPr id="899" name="Google Shape;1737;p43"/>
          <p:cNvSpPr txBox="1"/>
          <p:nvPr/>
        </p:nvSpPr>
        <p:spPr>
          <a:xfrm>
            <a:off x="3494149" y="2233821"/>
            <a:ext cx="2102101" cy="40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 fontScale="92500" lnSpcReduction="10000"/>
          </a:bodyPr>
          <a:lstStyle>
            <a:lvl1pPr algn="ctr" defTabSz="676655">
              <a:lnSpc>
                <a:spcPct val="115000"/>
              </a:lnSpc>
              <a:defRPr sz="1480" b="1"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Skills</a:t>
            </a:r>
          </a:p>
        </p:txBody>
      </p:sp>
      <p:sp>
        <p:nvSpPr>
          <p:cNvPr id="900" name="Google Shape;1740;p43"/>
          <p:cNvSpPr txBox="1"/>
          <p:nvPr/>
        </p:nvSpPr>
        <p:spPr>
          <a:xfrm>
            <a:off x="2014299" y="3940664"/>
            <a:ext cx="2462451" cy="40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normAutofit fontScale="92500" lnSpcReduction="10000"/>
          </a:bodyPr>
          <a:lstStyle>
            <a:lvl1pPr algn="ctr" defTabSz="676655">
              <a:lnSpc>
                <a:spcPct val="115000"/>
              </a:lnSpc>
              <a:defRPr sz="1480" b="1"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Communication</a:t>
            </a:r>
          </a:p>
        </p:txBody>
      </p:sp>
      <p:pic>
        <p:nvPicPr>
          <p:cNvPr id="90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188" y="1178167"/>
            <a:ext cx="952545" cy="952545"/>
          </a:xfrm>
          <a:prstGeom prst="rect">
            <a:avLst/>
          </a:prstGeom>
          <a:ln w="12700">
            <a:miter lim="400000"/>
          </a:ln>
        </p:spPr>
      </p:pic>
      <p:pic>
        <p:nvPicPr>
          <p:cNvPr id="902" name="Picture 14" descr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63" y="2975632"/>
            <a:ext cx="989701" cy="989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3" name="Picture 18" descr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278" y="1187736"/>
            <a:ext cx="942976" cy="942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904" name="Picture 20" descr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925" y="1075380"/>
            <a:ext cx="1096276" cy="1096277"/>
          </a:xfrm>
          <a:prstGeom prst="rect">
            <a:avLst/>
          </a:prstGeom>
          <a:ln w="12700">
            <a:miter lim="400000"/>
          </a:ln>
        </p:spPr>
      </p:pic>
      <p:sp>
        <p:nvSpPr>
          <p:cNvPr id="905" name="Google Shape;1737;p43"/>
          <p:cNvSpPr txBox="1"/>
          <p:nvPr/>
        </p:nvSpPr>
        <p:spPr>
          <a:xfrm>
            <a:off x="5024625" y="3581947"/>
            <a:ext cx="1861762" cy="838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algn="ctr">
              <a:lnSpc>
                <a:spcPct val="115000"/>
              </a:lnSpc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Work </a:t>
            </a:r>
          </a:p>
          <a:p>
            <a:pPr algn="ctr">
              <a:lnSpc>
                <a:spcPct val="115000"/>
              </a:lnSpc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pPr>
            <a:r>
              <a:t>Experience</a:t>
            </a:r>
          </a:p>
        </p:txBody>
      </p:sp>
      <p:pic>
        <p:nvPicPr>
          <p:cNvPr id="906" name="Picture 27" descr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223" y="2975632"/>
            <a:ext cx="676567" cy="6765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2080;p52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704002" cy="572701"/>
          </a:xfrm>
          <a:prstGeom prst="rect">
            <a:avLst/>
          </a:prstGeom>
        </p:spPr>
        <p:txBody>
          <a:bodyPr/>
          <a:lstStyle>
            <a:lvl1pPr defTabSz="768095">
              <a:defRPr sz="2520"/>
            </a:lvl1pPr>
          </a:lstStyle>
          <a:p>
            <a:r>
              <a:t>Preperation Strategies</a:t>
            </a:r>
          </a:p>
        </p:txBody>
      </p:sp>
      <p:sp>
        <p:nvSpPr>
          <p:cNvPr id="909" name="Google Shape;2081;p52"/>
          <p:cNvSpPr txBox="1"/>
          <p:nvPr/>
        </p:nvSpPr>
        <p:spPr>
          <a:xfrm>
            <a:off x="457199" y="2629949"/>
            <a:ext cx="1605915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lnSpc>
                <a:spcPct val="115000"/>
              </a:lnSpc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Companies</a:t>
            </a:r>
          </a:p>
        </p:txBody>
      </p:sp>
      <p:sp>
        <p:nvSpPr>
          <p:cNvPr id="910" name="Google Shape;2082;p52"/>
          <p:cNvSpPr txBox="1"/>
          <p:nvPr/>
        </p:nvSpPr>
        <p:spPr>
          <a:xfrm>
            <a:off x="2874686" y="1756749"/>
            <a:ext cx="1611588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lnSpc>
                <a:spcPct val="115000"/>
              </a:lnSpc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Top MNCs</a:t>
            </a:r>
          </a:p>
        </p:txBody>
      </p:sp>
      <p:sp>
        <p:nvSpPr>
          <p:cNvPr id="911" name="Google Shape;2087;p52"/>
          <p:cNvSpPr txBox="1"/>
          <p:nvPr/>
        </p:nvSpPr>
        <p:spPr>
          <a:xfrm>
            <a:off x="2874686" y="3503174"/>
            <a:ext cx="1611588" cy="48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lnSpc>
                <a:spcPct val="115000"/>
              </a:lnSpc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Startups </a:t>
            </a:r>
          </a:p>
        </p:txBody>
      </p:sp>
      <p:cxnSp>
        <p:nvCxnSpPr>
          <p:cNvPr id="912" name="Google Shape;2092;p52"/>
          <p:cNvCxnSpPr>
            <a:stCxn id="909" idx="0"/>
            <a:endCxn id="910" idx="0"/>
          </p:cNvCxnSpPr>
          <p:nvPr/>
        </p:nvCxnSpPr>
        <p:spPr>
          <a:xfrm flipV="1">
            <a:off x="1257300" y="2006600"/>
            <a:ext cx="2425700" cy="863600"/>
          </a:xfrm>
          <a:prstGeom prst="bentConnector3">
            <a:avLst>
              <a:gd name="adj1" fmla="val 49738"/>
            </a:avLst>
          </a:prstGeom>
          <a:ln>
            <a:solidFill>
              <a:srgbClr val="EB9109"/>
            </a:solidFill>
          </a:ln>
        </p:spPr>
      </p:cxnSp>
      <p:cxnSp>
        <p:nvCxnSpPr>
          <p:cNvPr id="913" name="Google Shape;2093;p52"/>
          <p:cNvCxnSpPr>
            <a:stCxn id="909" idx="0"/>
            <a:endCxn id="911" idx="0"/>
          </p:cNvCxnSpPr>
          <p:nvPr/>
        </p:nvCxnSpPr>
        <p:spPr>
          <a:xfrm>
            <a:off x="1257300" y="2870200"/>
            <a:ext cx="2425700" cy="876300"/>
          </a:xfrm>
          <a:prstGeom prst="bentConnector3">
            <a:avLst>
              <a:gd name="adj1" fmla="val 49738"/>
            </a:avLst>
          </a:prstGeom>
          <a:ln>
            <a:solidFill>
              <a:srgbClr val="EB9109"/>
            </a:solidFill>
          </a:ln>
        </p:spPr>
      </p:cxnSp>
      <p:sp>
        <p:nvSpPr>
          <p:cNvPr id="914" name="Google Shape;2092;p52"/>
          <p:cNvSpPr/>
          <p:nvPr/>
        </p:nvSpPr>
        <p:spPr>
          <a:xfrm flipV="1">
            <a:off x="4384361" y="1574437"/>
            <a:ext cx="832488" cy="447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>
            <a:solidFill>
              <a:srgbClr val="EB9109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5" name="Google Shape;2093;p52"/>
          <p:cNvSpPr/>
          <p:nvPr/>
        </p:nvSpPr>
        <p:spPr>
          <a:xfrm>
            <a:off x="4384361" y="2016199"/>
            <a:ext cx="832488" cy="519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>
            <a:solidFill>
              <a:srgbClr val="EB9109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16" name="Google Shape;2093;p52"/>
          <p:cNvSpPr/>
          <p:nvPr/>
        </p:nvSpPr>
        <p:spPr>
          <a:xfrm>
            <a:off x="4384359" y="2022062"/>
            <a:ext cx="803913" cy="12701"/>
          </a:xfrm>
          <a:prstGeom prst="line">
            <a:avLst/>
          </a:prstGeom>
          <a:ln>
            <a:solidFill>
              <a:srgbClr val="EB910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17" name="Google Shape;2082;p52"/>
          <p:cNvSpPr txBox="1"/>
          <p:nvPr/>
        </p:nvSpPr>
        <p:spPr>
          <a:xfrm>
            <a:off x="5216847" y="1330611"/>
            <a:ext cx="3346128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lnSpc>
                <a:spcPct val="115000"/>
              </a:lnSpc>
              <a:defRPr sz="1800" b="1"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Computer Fundamentals</a:t>
            </a:r>
          </a:p>
        </p:txBody>
      </p:sp>
      <p:sp>
        <p:nvSpPr>
          <p:cNvPr id="918" name="Google Shape;2082;p52"/>
          <p:cNvSpPr txBox="1"/>
          <p:nvPr/>
        </p:nvSpPr>
        <p:spPr>
          <a:xfrm>
            <a:off x="5264472" y="1803636"/>
            <a:ext cx="3346128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lnSpc>
                <a:spcPct val="115000"/>
              </a:lnSpc>
              <a:defRPr sz="1800" b="1"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CP/DSA</a:t>
            </a:r>
          </a:p>
        </p:txBody>
      </p:sp>
      <p:sp>
        <p:nvSpPr>
          <p:cNvPr id="919" name="Google Shape;2082;p52"/>
          <p:cNvSpPr txBox="1"/>
          <p:nvPr/>
        </p:nvSpPr>
        <p:spPr>
          <a:xfrm>
            <a:off x="5264472" y="2259894"/>
            <a:ext cx="3517578" cy="783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lnSpc>
                <a:spcPct val="115000"/>
              </a:lnSpc>
              <a:defRPr sz="1800" b="1"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Slow And Steady Learning Curve</a:t>
            </a:r>
          </a:p>
        </p:txBody>
      </p:sp>
      <p:sp>
        <p:nvSpPr>
          <p:cNvPr id="920" name="Google Shape;2092;p52"/>
          <p:cNvSpPr/>
          <p:nvPr/>
        </p:nvSpPr>
        <p:spPr>
          <a:xfrm flipV="1">
            <a:off x="4355786" y="3298461"/>
            <a:ext cx="832488" cy="447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>
            <a:solidFill>
              <a:srgbClr val="EB9109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21" name="Google Shape;2093;p52"/>
          <p:cNvSpPr/>
          <p:nvPr/>
        </p:nvSpPr>
        <p:spPr>
          <a:xfrm>
            <a:off x="4355786" y="3740225"/>
            <a:ext cx="832488" cy="519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>
            <a:solidFill>
              <a:srgbClr val="EB9109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922" name="Google Shape;2093;p52"/>
          <p:cNvSpPr/>
          <p:nvPr/>
        </p:nvSpPr>
        <p:spPr>
          <a:xfrm>
            <a:off x="4355784" y="3746086"/>
            <a:ext cx="803913" cy="12701"/>
          </a:xfrm>
          <a:prstGeom prst="line">
            <a:avLst/>
          </a:prstGeom>
          <a:ln>
            <a:solidFill>
              <a:srgbClr val="EB9109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3" name="Google Shape;2082;p52"/>
          <p:cNvSpPr txBox="1"/>
          <p:nvPr/>
        </p:nvSpPr>
        <p:spPr>
          <a:xfrm>
            <a:off x="5226372" y="3054636"/>
            <a:ext cx="3346128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lnSpc>
                <a:spcPct val="115000"/>
              </a:lnSpc>
              <a:defRPr sz="1800" b="1"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Development Skills</a:t>
            </a:r>
          </a:p>
        </p:txBody>
      </p:sp>
      <p:sp>
        <p:nvSpPr>
          <p:cNvPr id="924" name="Google Shape;2082;p52"/>
          <p:cNvSpPr txBox="1"/>
          <p:nvPr/>
        </p:nvSpPr>
        <p:spPr>
          <a:xfrm>
            <a:off x="5235897" y="3527661"/>
            <a:ext cx="3346128" cy="462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lnSpc>
                <a:spcPct val="115000"/>
              </a:lnSpc>
              <a:defRPr sz="1800" b="1"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Communication </a:t>
            </a:r>
          </a:p>
        </p:txBody>
      </p:sp>
      <p:sp>
        <p:nvSpPr>
          <p:cNvPr id="925" name="Google Shape;2082;p52"/>
          <p:cNvSpPr txBox="1"/>
          <p:nvPr/>
        </p:nvSpPr>
        <p:spPr>
          <a:xfrm>
            <a:off x="5235897" y="3983919"/>
            <a:ext cx="3517578" cy="783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lnSpc>
                <a:spcPct val="115000"/>
              </a:lnSpc>
              <a:defRPr sz="1800" b="1">
                <a:latin typeface="IBM Plex Mono"/>
                <a:ea typeface="IBM Plex Mono"/>
                <a:cs typeface="IBM Plex Mono"/>
                <a:sym typeface="IBM Plex Mono"/>
              </a:defRPr>
            </a:lvl1pPr>
          </a:lstStyle>
          <a:p>
            <a:r>
              <a:t>Fast Paced Environment with More Learnings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1667;p42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704002" cy="572701"/>
          </a:xfrm>
          <a:prstGeom prst="rect">
            <a:avLst/>
          </a:prstGeom>
        </p:spPr>
        <p:txBody>
          <a:bodyPr/>
          <a:lstStyle>
            <a:lvl1pPr defTabSz="822959">
              <a:lnSpc>
                <a:spcPct val="90000"/>
              </a:lnSpc>
              <a:defRPr sz="2520"/>
            </a:lvl1pPr>
          </a:lstStyle>
          <a:p>
            <a:r>
              <a:t>How to Apply?</a:t>
            </a:r>
          </a:p>
        </p:txBody>
      </p:sp>
      <p:sp>
        <p:nvSpPr>
          <p:cNvPr id="928" name="TextBox 15"/>
          <p:cNvSpPr txBox="1"/>
          <p:nvPr/>
        </p:nvSpPr>
        <p:spPr>
          <a:xfrm>
            <a:off x="746670" y="1228725"/>
            <a:ext cx="7332435" cy="313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buClr>
                <a:srgbClr val="000000"/>
              </a:buClr>
              <a:buSzPct val="100000"/>
              <a:buAutoNum type="arabicPeriod"/>
              <a:defRPr sz="20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defRPr>
            </a:pPr>
            <a:r>
              <a:t>Use LinkedIn and Make Connections with Technical Recruiters and Employees of the company you want to apply.</a:t>
            </a:r>
          </a:p>
          <a:p>
            <a:pPr marL="457200" indent="-457200">
              <a:buClr>
                <a:srgbClr val="000000"/>
              </a:buClr>
              <a:buSzPct val="100000"/>
              <a:buAutoNum type="arabicPeriod"/>
              <a:defRPr sz="20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defRPr>
            </a:pPr>
            <a:r>
              <a:t>Constantly check for the openings which corresponds to your skills and experience</a:t>
            </a:r>
          </a:p>
          <a:p>
            <a:pPr marL="457200" indent="-457200">
              <a:buClr>
                <a:srgbClr val="000000"/>
              </a:buClr>
              <a:buSzPct val="100000"/>
              <a:buAutoNum type="arabicPeriod"/>
              <a:defRPr sz="20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defRPr>
            </a:pPr>
            <a:r>
              <a:t>Ask for referrals for the open vacancies</a:t>
            </a:r>
          </a:p>
          <a:p>
            <a:pPr marL="457200" indent="-457200">
              <a:buClr>
                <a:srgbClr val="000000"/>
              </a:buClr>
              <a:buSzPct val="100000"/>
              <a:buAutoNum type="arabicPeriod"/>
              <a:defRPr sz="20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defRPr>
            </a:pPr>
            <a:r>
              <a:t>Apply using Referral links.</a:t>
            </a:r>
          </a:p>
          <a:p>
            <a:pPr marL="457200" indent="-457200">
              <a:buClr>
                <a:srgbClr val="000000"/>
              </a:buClr>
              <a:buSzPct val="100000"/>
              <a:buAutoNum type="arabicPeriod"/>
              <a:defRPr sz="20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defRPr>
            </a:pPr>
            <a:r>
              <a:t>Prepare a Good Resume and Cover Letter.</a:t>
            </a:r>
          </a:p>
          <a:p>
            <a:pPr marL="457200" indent="-457200">
              <a:buClr>
                <a:srgbClr val="000000"/>
              </a:buClr>
              <a:buSzPct val="100000"/>
              <a:buAutoNum type="arabicPeriod"/>
              <a:defRPr sz="20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defRPr>
            </a:pPr>
            <a:r>
              <a:t>Wait For the Response</a:t>
            </a:r>
          </a:p>
          <a:p>
            <a:pPr marL="457200" indent="-457200">
              <a:buClr>
                <a:srgbClr val="000000"/>
              </a:buClr>
              <a:buSzPct val="100000"/>
              <a:buAutoNum type="arabicPeriod"/>
              <a:defRPr sz="2000">
                <a:solidFill>
                  <a:srgbClr val="000000"/>
                </a:solidFill>
                <a:latin typeface="Aptos"/>
                <a:ea typeface="Aptos"/>
                <a:cs typeface="Aptos"/>
                <a:sym typeface="Aptos"/>
              </a:defRPr>
            </a:pPr>
            <a:r>
              <a:t>Prepare for Interviews according to the Job Description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Introduction to Coding Workshop by Slidesgo">
  <a:themeElements>
    <a:clrScheme name="Introduction to Coding Workshop by Slidesgo">
      <a:dk1>
        <a:srgbClr val="1D1D1D"/>
      </a:dk1>
      <a:lt1>
        <a:srgbClr val="F5F8FF"/>
      </a:lt1>
      <a:dk2>
        <a:srgbClr val="A7A7A7"/>
      </a:dk2>
      <a:lt2>
        <a:srgbClr val="535353"/>
      </a:lt2>
      <a:accent1>
        <a:srgbClr val="8208D5"/>
      </a:accent1>
      <a:accent2>
        <a:srgbClr val="BFBEF7"/>
      </a:accent2>
      <a:accent3>
        <a:srgbClr val="8F8F8F"/>
      </a:accent3>
      <a:accent4>
        <a:srgbClr val="6E6E6E"/>
      </a:accent4>
      <a:accent5>
        <a:srgbClr val="4D4D4D"/>
      </a:accent5>
      <a:accent6>
        <a:srgbClr val="2B2B2B"/>
      </a:accent6>
      <a:hlink>
        <a:srgbClr val="0000FF"/>
      </a:hlink>
      <a:folHlink>
        <a:srgbClr val="FF00FF"/>
      </a:folHlink>
    </a:clrScheme>
    <a:fontScheme name="Introduction to Coding Workshop by Slidesgo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Introduction to Coding Workshop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5F8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1D1D1D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1D1D1D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troduction to Coding Workshop by Slidesgo">
  <a:themeElements>
    <a:clrScheme name="Introduction to Coding Workshop by Slidesg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208D5"/>
      </a:accent1>
      <a:accent2>
        <a:srgbClr val="BFBEF7"/>
      </a:accent2>
      <a:accent3>
        <a:srgbClr val="8F8F8F"/>
      </a:accent3>
      <a:accent4>
        <a:srgbClr val="6E6E6E"/>
      </a:accent4>
      <a:accent5>
        <a:srgbClr val="4D4D4D"/>
      </a:accent5>
      <a:accent6>
        <a:srgbClr val="2B2B2B"/>
      </a:accent6>
      <a:hlink>
        <a:srgbClr val="0000FF"/>
      </a:hlink>
      <a:folHlink>
        <a:srgbClr val="FF00FF"/>
      </a:folHlink>
    </a:clrScheme>
    <a:fontScheme name="Introduction to Coding Workshop by Slidesgo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Introduction to Coding Workshop by Slides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5F8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1D1D1D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1D1D1D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622</Words>
  <Application>Microsoft Office PowerPoint</Application>
  <PresentationFormat>On-screen Show (16:9)</PresentationFormat>
  <Paragraphs>112</Paragraphs>
  <Slides>24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Aptos</vt:lpstr>
      <vt:lpstr>Aptos Display</vt:lpstr>
      <vt:lpstr>Arial</vt:lpstr>
      <vt:lpstr>Courier New</vt:lpstr>
      <vt:lpstr>Helvetica</vt:lpstr>
      <vt:lpstr>IBM Plex Mono</vt:lpstr>
      <vt:lpstr>Poppins</vt:lpstr>
      <vt:lpstr>Sitka Text</vt:lpstr>
      <vt:lpstr>Söhne</vt:lpstr>
      <vt:lpstr>source-serif-pro</vt:lpstr>
      <vt:lpstr>Wingdings</vt:lpstr>
      <vt:lpstr>Introduction to Coding Workshop by Slidesgo</vt:lpstr>
      <vt:lpstr>Introduction to  Open Source Workshop</vt:lpstr>
      <vt:lpstr>Know Me </vt:lpstr>
      <vt:lpstr>01</vt:lpstr>
      <vt:lpstr>Introduction</vt:lpstr>
      <vt:lpstr>Make Your First Open Source Contribution</vt:lpstr>
      <vt:lpstr>Job Opportunities</vt:lpstr>
      <vt:lpstr>MUST HAVE…</vt:lpstr>
      <vt:lpstr>Preperation Strategies</vt:lpstr>
      <vt:lpstr>How to Apply?</vt:lpstr>
      <vt:lpstr>Resume Building</vt:lpstr>
      <vt:lpstr>Purpose </vt:lpstr>
      <vt:lpstr>Key Points</vt:lpstr>
      <vt:lpstr>ATS Optimised  Resume (Most Important Takeaway)</vt:lpstr>
      <vt:lpstr>What not to do!!!</vt:lpstr>
      <vt:lpstr>Industry Experience</vt:lpstr>
      <vt:lpstr>How to get Experience?</vt:lpstr>
      <vt:lpstr>Git / Github</vt:lpstr>
      <vt:lpstr>Intro to Version Control</vt:lpstr>
      <vt:lpstr>Git Flow</vt:lpstr>
      <vt:lpstr>Getting Started With Git</vt:lpstr>
      <vt:lpstr>Hands on  Git Github</vt:lpstr>
      <vt:lpstr>Use Cases 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Open Source Workshop</dc:title>
  <cp:lastModifiedBy>Pratham Rasal</cp:lastModifiedBy>
  <cp:revision>2</cp:revision>
  <dcterms:modified xsi:type="dcterms:W3CDTF">2023-10-28T05:05:42Z</dcterms:modified>
</cp:coreProperties>
</file>